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92"/>
    <p:restoredTop sz="94731"/>
  </p:normalViewPr>
  <p:slideViewPr>
    <p:cSldViewPr snapToGrid="0" snapToObjects="1">
      <p:cViewPr varScale="1">
        <p:scale>
          <a:sx n="155" d="100"/>
          <a:sy n="155" d="100"/>
        </p:scale>
        <p:origin x="3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E02273-39F8-7540-8508-78D8943B83BD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D4C529-2734-094C-8491-D5BA65B785A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40574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4C529-2734-094C-8491-D5BA65B785AA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1856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메뉴는 </a:t>
            </a:r>
            <a:r>
              <a:rPr kumimoji="1" lang="en-US" altLang="ko-KR" dirty="0"/>
              <a:t>line</a:t>
            </a:r>
            <a:r>
              <a:rPr kumimoji="1" lang="ko-KR" altLang="en-US" dirty="0"/>
              <a:t>의 </a:t>
            </a:r>
            <a:r>
              <a:rPr kumimoji="1" lang="ko-KR" altLang="en-US" dirty="0" err="1"/>
              <a:t>리치메뉴</a:t>
            </a:r>
            <a:r>
              <a:rPr kumimoji="1" lang="ko-KR" altLang="en-US" dirty="0"/>
              <a:t> 기능을 이용해 구현하였습니다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4C529-2734-094C-8491-D5BA65B785AA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80747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4C529-2734-094C-8491-D5BA65B785AA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49326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4C529-2734-094C-8491-D5BA65B785AA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73621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4C529-2734-094C-8491-D5BA65B785AA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37876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4C529-2734-094C-8491-D5BA65B785AA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6764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4C529-2734-094C-8491-D5BA65B785AA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30136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4C529-2734-094C-8491-D5BA65B785AA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57834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921E1C-BDEC-BFBB-9D08-9B8B71CD8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6C6264-32B0-44CD-E6F5-9E4A722323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60D7E7-5562-891B-AEDA-CE4FD8461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85DF77-3123-C2B1-BD4D-30C1BCB5F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F60F52-A116-A498-DEDE-4D9B25FD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6260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30D2B4-7646-A1D1-525D-99F4F981B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911FF8-F250-3D65-DE20-1A09246D8B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CA8D9F-5622-E674-0319-1246730FA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EE5D23-2291-3856-3DDB-CAE623D29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4AC443-CE60-9823-C3E5-E8A56FB90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56437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6FF206-4AD4-9006-A2AA-A601B9D980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898858-6798-E5AC-A8E6-20EB7D695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DC59D7-F07C-F12E-415C-127051F16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096274-8FFB-E29B-FB5F-6CDE66853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37FB19-656F-8208-3C4C-1DEB6808E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1094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1E183F-0813-1680-DF5D-45068E6D0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4EEA89-1436-899D-2B1F-A7CD70531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2494DB-2EC3-CA19-6696-B0B487408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D996E8-4C35-F9F2-D747-BAF040D9D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434C6A-DEF8-CA49-DE49-2B670CEE4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8148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C8DBF6-8602-AC14-5860-CEB003C2D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2BE76F-89B2-D553-C8EA-84EC69D4B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36C51F-BF41-C045-F6B8-E26CBCC6C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FF8A67-78BD-C22B-0BDD-92E262161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61856A-7E4A-8F96-7094-E2318BF74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66687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3884FF-BBC9-510A-F7C1-DCB2DC55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227664-0555-139D-C59D-047CACBD4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54837A-BBAA-FD86-F35B-3543E605A0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189B88-88F8-EAED-F2DA-DE0E68F92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6F0F77-F750-74FF-1EFF-94A58F6AB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131FA4-60A6-DB57-E5F1-17DD9A35E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56445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76B440-5EB1-4D42-EF7B-5A19E8EEE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0CC662-EEB4-D136-AA05-6D6EB6A00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D0814E-9D3F-C828-2A6A-408DB60B79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FD69C84-CAF1-43EB-8F54-ACC5C6D241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C4D0ED-28E8-D620-9B19-B6BC2841E2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0AD0E4-0470-4B0A-79B4-5220ECCFA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7D530E-FFA0-61F8-FC3B-C89D9B205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88984E1-13D7-FE67-0736-D016F5D81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83182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43ABF-FB97-23BE-20DF-3E0041414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286CDBC-F47B-DF1A-43F1-CDB37BADC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3C5AF37-2072-535B-651D-B6BBAB0F4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FA6184-96DC-9A1A-430E-95C66CD4C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550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1F457D-73E6-1EEF-51BB-9C325DB87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589F0A-9362-2554-AA60-A61E53BF7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112DE0D-AD86-BD66-76DE-B88629C18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23200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BCADA3-4419-9F8D-D13B-14A26277A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CBA0F3-BEE6-24DB-A9EA-032F88C89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DFE738-F85D-C30A-8052-A46DF01D2C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5028E4-0058-1D27-77B3-A7A155F5C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74CF68-FC7A-35C7-017D-6503367DE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940227-A5D5-E622-7F7A-9A2D35CC1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81635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8B3B9F-D40A-6DB2-EB41-1EEF8365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FAD194-A8D5-B55D-FF1E-4986437677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9B97709-1411-445E-3C3B-26B524CE41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8D04A3-EFFF-DD7F-1481-FC9D5635E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5C85B2-CD4C-D376-28E8-8793DF433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33A59B-22C5-9707-6BBD-0037CDA58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12151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4E22D3-C4A8-2EC0-133B-09CB226EE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2F90EB-117A-1AEA-A636-37A775B60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99E7A5-2623-89EB-514E-0806FFB597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4F20A-68C8-714B-9550-094844723C64}" type="datetimeFigureOut">
              <a:rPr kumimoji="1" lang="ko-Kore-KR" altLang="en-US" smtClean="0"/>
              <a:t>2022. 6. 6.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7F9E-E792-6A94-C3CE-3A7CF4076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86331F-9A97-5992-2F90-45AB3C356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B8068-AD71-3742-8AC6-896641851F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8431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1.jp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3.jpg"/><Relationship Id="rId4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4.jpg"/><Relationship Id="rId4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5.jpg"/><Relationship Id="rId4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6.jpg"/><Relationship Id="rId4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0208223-158F-4EE8-F9AA-8C8EE558D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AD3A646C-2F80-7596-9AA9-D785D176A4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287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38"/>
    </mc:Choice>
    <mc:Fallback xmlns="">
      <p:transition spd="slow" advTm="16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084E4598-3C65-7FC1-ADA0-02C9D71131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C31CBDDE-1762-A2FE-CD6E-A489CD7886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95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197"/>
    </mc:Choice>
    <mc:Fallback xmlns="">
      <p:transition spd="slow" advTm="751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81" x="10929938" y="6829425"/>
          <p14:tracePt t="9981" x="10944225" y="6819900"/>
          <p14:tracePt t="9993" x="10996613" y="6777038"/>
          <p14:tracePt t="10003" x="11010900" y="6767513"/>
          <p14:tracePt t="10014" x="11025188" y="6767513"/>
          <p14:tracePt t="10026" x="11063288" y="6738938"/>
          <p14:tracePt t="10038" x="11077575" y="6738938"/>
          <p14:tracePt t="10048" x="11091863" y="6724650"/>
          <p14:tracePt t="10218" x="11063288" y="6710363"/>
          <p14:tracePt t="10230" x="11049000" y="6710363"/>
          <p14:tracePt t="10239" x="11039475" y="6700838"/>
          <p14:tracePt t="10252" x="10958513" y="6672263"/>
          <p14:tracePt t="10263" x="10929938" y="6643688"/>
          <p14:tracePt t="10274" x="10891838" y="6634163"/>
          <p14:tracePt t="10285" x="10839450" y="6581775"/>
          <p14:tracePt t="10296" x="10810875" y="6567488"/>
          <p14:tracePt t="10307" x="10744200" y="6500813"/>
          <p14:tracePt t="10318" x="10734675" y="6457950"/>
          <p14:tracePt t="10330" x="10706100" y="6434138"/>
          <p14:tracePt t="10340" x="10653713" y="6315075"/>
          <p14:tracePt t="10352" x="10615613" y="6262688"/>
          <p14:tracePt t="10364" x="10548938" y="6129338"/>
          <p14:tracePt t="10375" x="10520363" y="6086475"/>
          <p14:tracePt t="10386" x="10482263" y="6010275"/>
          <p14:tracePt t="10398" x="10401300" y="5876925"/>
          <p14:tracePt t="10409" x="10348913" y="5795963"/>
          <p14:tracePt t="10420" x="10267950" y="5691188"/>
          <p14:tracePt t="10431" x="10229850" y="5624513"/>
          <p14:tracePt t="10441" x="10201275" y="5595938"/>
          <p14:tracePt t="10454" x="10110788" y="5476875"/>
          <p14:tracePt t="10465" x="10082213" y="5467350"/>
          <p14:tracePt t="10477" x="10029825" y="5410200"/>
          <p14:tracePt t="10487" x="10015538" y="5386388"/>
          <p14:tracePt t="10499" x="10001250" y="5372100"/>
          <p14:tracePt t="10510" x="9963150" y="5319713"/>
          <p14:tracePt t="10521" x="9948863" y="5305425"/>
          <p14:tracePt t="10532" x="9896475" y="5238750"/>
          <p14:tracePt t="10543" x="9858375" y="5186363"/>
          <p14:tracePt t="10553" x="9829800" y="5133975"/>
          <p14:tracePt t="10566" x="9748838" y="5014913"/>
          <p14:tracePt t="10580" x="9710738" y="4933950"/>
          <p14:tracePt t="10588" x="9605963" y="4748213"/>
          <p14:tracePt t="10602" x="9525000" y="4629150"/>
          <p14:tracePt t="10613" x="9486900" y="4524375"/>
          <p14:tracePt t="10622" x="9339263" y="4233863"/>
          <p14:tracePt t="10635" x="9272588" y="4100513"/>
          <p14:tracePt t="10646" x="9182100" y="3862388"/>
          <p14:tracePt t="10669" x="9153525" y="3686175"/>
          <p14:tracePt t="10680" x="9139238" y="3305175"/>
          <p14:tracePt t="10690" x="9139238" y="3171825"/>
          <p14:tracePt t="10703" x="9139238" y="2733675"/>
          <p14:tracePt t="10713" x="9153525" y="2547938"/>
          <p14:tracePt t="10723" x="9153525" y="2428875"/>
          <p14:tracePt t="10735" x="9191625" y="1924050"/>
          <p14:tracePt t="10747" x="9205913" y="1819275"/>
          <p14:tracePt t="10759" x="9258300" y="1500188"/>
          <p14:tracePt t="10770" x="9286875" y="1404938"/>
          <p14:tracePt t="10780" x="9315450" y="1285875"/>
          <p14:tracePt t="10792" x="9367838" y="1128713"/>
          <p14:tracePt t="10803" x="9391650" y="1047750"/>
          <p14:tracePt t="10814" x="9444038" y="914400"/>
          <p14:tracePt t="10825" x="9486900" y="862013"/>
          <p14:tracePt t="10836" x="9501188" y="823913"/>
          <p14:tracePt t="10847" x="9525000" y="771525"/>
          <p14:tracePt t="10859" x="9525000" y="757238"/>
          <p14:tracePt t="10870" x="9553575" y="728663"/>
          <p14:tracePt t="10915" x="9553575" y="714375"/>
          <p14:tracePt t="10938" x="9563100" y="714375"/>
          <p14:tracePt t="11129" x="9563100" y="728663"/>
          <p14:tracePt t="11140" x="9563100" y="742950"/>
          <p14:tracePt t="11152" x="9577388" y="771525"/>
          <p14:tracePt t="11163" x="9629775" y="862013"/>
          <p14:tracePt t="11174" x="9644063" y="890588"/>
          <p14:tracePt t="11185" x="9686925" y="966788"/>
          <p14:tracePt t="11196" x="9696450" y="995363"/>
          <p14:tracePt t="11207" x="9725025" y="1019175"/>
          <p14:tracePt t="11219" x="9763125" y="1100138"/>
          <p14:tracePt t="11230" x="9777413" y="1143000"/>
          <p14:tracePt t="11241" x="9805988" y="1219200"/>
          <p14:tracePt t="11252" x="9829800" y="1285875"/>
          <p14:tracePt t="11263" x="9858375" y="1328738"/>
          <p14:tracePt t="11275" x="9872663" y="1366838"/>
          <p14:tracePt t="11285" x="9882188" y="1381125"/>
          <p14:tracePt t="11297" x="9896475" y="1390650"/>
          <p14:tracePt t="11790" x="9896475" y="1381125"/>
          <p14:tracePt t="11838" x="9896475" y="1366838"/>
          <p14:tracePt t="11871" x="9896475" y="1352550"/>
          <p14:tracePt t="11905" x="9896475" y="1338263"/>
          <p14:tracePt t="12063" x="9882188" y="1338263"/>
          <p14:tracePt t="12075" x="9872663" y="1338263"/>
          <p14:tracePt t="12086" x="9858375" y="1338263"/>
          <p14:tracePt t="12096" x="9763125" y="1338263"/>
          <p14:tracePt t="12107" x="9748838" y="1338263"/>
          <p14:tracePt t="12118" x="9710738" y="1338263"/>
          <p14:tracePt t="12129" x="9620250" y="1338263"/>
          <p14:tracePt t="12140" x="9563100" y="1328738"/>
          <p14:tracePt t="12152" x="9486900" y="1328738"/>
          <p14:tracePt t="12163" x="9458325" y="1328738"/>
          <p14:tracePt t="12173" x="9420225" y="1328738"/>
          <p14:tracePt t="12185" x="9353550" y="1328738"/>
          <p14:tracePt t="12196" x="9324975" y="1328738"/>
          <p14:tracePt t="12207" x="9272588" y="1328738"/>
          <p14:tracePt t="12218" x="9258300" y="1328738"/>
          <p14:tracePt t="12241" x="9248775" y="1328738"/>
          <p14:tracePt t="12309" x="9234488" y="1328738"/>
          <p14:tracePt t="12320" x="9220200" y="1381125"/>
          <p14:tracePt t="12331" x="9220200" y="1404938"/>
          <p14:tracePt t="12344" x="9220200" y="1433513"/>
          <p14:tracePt t="12355" x="9220200" y="1552575"/>
          <p14:tracePt t="12368" x="9220200" y="1604963"/>
          <p14:tracePt t="12379" x="9220200" y="1724025"/>
          <p14:tracePt t="12387" x="9220200" y="1776413"/>
          <p14:tracePt t="12402" x="9234488" y="1819275"/>
          <p14:tracePt t="12413" x="9248775" y="1895475"/>
          <p14:tracePt t="12423" x="9248775" y="1938338"/>
          <p14:tracePt t="12435" x="9258300" y="2005013"/>
          <p14:tracePt t="12446" x="9258300" y="2014538"/>
          <p14:tracePt t="12456" x="9272588" y="2028825"/>
          <p14:tracePt t="12783" x="9258300" y="2028825"/>
          <p14:tracePt t="12826" x="9272588" y="2028825"/>
          <p14:tracePt t="12861" x="9286875" y="2028825"/>
          <p14:tracePt t="12885" x="9301163" y="2014538"/>
          <p14:tracePt t="12896" x="9324975" y="1990725"/>
          <p14:tracePt t="12906" x="9339263" y="1990725"/>
          <p14:tracePt t="12918" x="9377363" y="1947863"/>
          <p14:tracePt t="12929" x="9391650" y="1938338"/>
          <p14:tracePt t="12940" x="9405938" y="1924050"/>
          <p14:tracePt t="12952" x="9444038" y="1885950"/>
          <p14:tracePt t="12963" x="9444038" y="1871663"/>
          <p14:tracePt t="12974" x="9472613" y="1828800"/>
          <p14:tracePt t="12985" x="9486900" y="1819275"/>
          <p14:tracePt t="12997" x="9486900" y="1804988"/>
          <p14:tracePt t="13007" x="9501188" y="1752600"/>
          <p14:tracePt t="13019" x="9501188" y="1738313"/>
          <p14:tracePt t="13030" x="9501188" y="1671638"/>
          <p14:tracePt t="13041" x="9486900" y="1643063"/>
          <p14:tracePt t="13053" x="9472613" y="1619250"/>
          <p14:tracePt t="13064" x="9434513" y="1566863"/>
          <p14:tracePt t="13075" x="9420225" y="1552575"/>
          <p14:tracePt t="13086" x="9353550" y="1514475"/>
          <p14:tracePt t="13097" x="9301163" y="1485900"/>
          <p14:tracePt t="13108" x="9272588" y="1471613"/>
          <p14:tracePt t="13120" x="9191625" y="1457325"/>
          <p14:tracePt t="13131" x="9167813" y="1447800"/>
          <p14:tracePt t="13142" x="9086850" y="1447800"/>
          <p14:tracePt t="13154" x="9072563" y="1433513"/>
          <p14:tracePt t="13165" x="9048750" y="1433513"/>
          <p14:tracePt t="13176" x="9005888" y="1433513"/>
          <p14:tracePt t="13199" x="8967788" y="1433513"/>
          <p14:tracePt t="13233" x="8953500" y="1433513"/>
          <p14:tracePt t="13255" x="8943975" y="1433513"/>
          <p14:tracePt t="13278" x="8929688" y="1433513"/>
          <p14:tracePt t="13289" x="8929688" y="1447800"/>
          <p14:tracePt t="13302" x="8915400" y="1447800"/>
          <p14:tracePt t="13322" x="8886825" y="1471613"/>
          <p14:tracePt t="13335" x="8886825" y="1485900"/>
          <p14:tracePt t="13346" x="8848725" y="1538288"/>
          <p14:tracePt t="13356" x="8848725" y="1566863"/>
          <p14:tracePt t="13368" x="8834438" y="1590675"/>
          <p14:tracePt t="13379" x="8820150" y="1685925"/>
          <p14:tracePt t="13390" x="8820150" y="1724025"/>
          <p14:tracePt t="13401" x="8820150" y="1819275"/>
          <p14:tracePt t="13413" x="8820150" y="1885950"/>
          <p14:tracePt t="13424" x="8820150" y="1938338"/>
          <p14:tracePt t="13435" x="8834438" y="2095500"/>
          <p14:tracePt t="13446" x="8848725" y="2214563"/>
          <p14:tracePt t="13457" x="8886825" y="2386013"/>
          <p14:tracePt t="13469" x="8901113" y="2505075"/>
          <p14:tracePt t="13480" x="8929688" y="2600325"/>
          <p14:tracePt t="13492" x="8996363" y="2919413"/>
          <p14:tracePt t="13503" x="9034463" y="3105150"/>
          <p14:tracePt t="13513" x="9086850" y="3343275"/>
          <p14:tracePt t="13537" x="9139238" y="3567113"/>
          <p14:tracePt t="13548" x="9167813" y="3805238"/>
          <p14:tracePt t="13558" x="9191625" y="3914775"/>
          <p14:tracePt t="13570" x="9234488" y="4086225"/>
          <p14:tracePt t="13581" x="9248775" y="4176713"/>
          <p14:tracePt t="13592" x="9258300" y="4233863"/>
          <p14:tracePt t="13604" x="9286875" y="4362450"/>
          <p14:tracePt t="13614" x="9301163" y="4443413"/>
          <p14:tracePt t="13630" x="9315450" y="4538663"/>
          <p14:tracePt t="13638" x="9315450" y="4600575"/>
          <p14:tracePt t="13649" x="9315450" y="4657725"/>
          <p14:tracePt t="13660" x="9315450" y="4762500"/>
          <p14:tracePt t="13671" x="9315450" y="4814888"/>
          <p14:tracePt t="13682" x="9301163" y="4910138"/>
          <p14:tracePt t="13694" x="9301163" y="4962525"/>
          <p14:tracePt t="13705" x="9301163" y="5014913"/>
          <p14:tracePt t="13715" x="9286875" y="5133975"/>
          <p14:tracePt t="13729" x="9272588" y="5186363"/>
          <p14:tracePt t="13739" x="9272588" y="5357813"/>
          <p14:tracePt t="13752" x="9258300" y="5400675"/>
          <p14:tracePt t="13763" x="9258300" y="5505450"/>
          <p14:tracePt t="13772" x="9234488" y="5662613"/>
          <p14:tracePt t="13785" x="9220200" y="5729288"/>
          <p14:tracePt t="13796" x="9191625" y="5848350"/>
          <p14:tracePt t="13807" x="9182100" y="5929313"/>
          <p14:tracePt t="13818" x="9167813" y="5957888"/>
          <p14:tracePt t="13827" x="9139238" y="6010275"/>
          <p14:tracePt t="13838" x="9139238" y="6024563"/>
          <p14:tracePt t="13851" x="9129713" y="6034088"/>
          <p14:tracePt t="13863" x="9115425" y="6048375"/>
          <p14:tracePt t="13884" x="9101138" y="6062663"/>
          <p14:tracePt t="13906" x="9086850" y="6062663"/>
          <p14:tracePt t="13918" x="9072563" y="6062663"/>
          <p14:tracePt t="13929" x="9072563" y="6076950"/>
          <p14:tracePt t="13951" x="9063038" y="6076950"/>
          <p14:tracePt t="13963" x="9048750" y="6076950"/>
          <p14:tracePt t="13973" x="9020175" y="6086475"/>
          <p14:tracePt t="13985" x="9005888" y="6100763"/>
          <p14:tracePt t="13996" x="8943975" y="6115050"/>
          <p14:tracePt t="14007" x="8901113" y="6129338"/>
          <p14:tracePt t="14018" x="8848725" y="6143625"/>
          <p14:tracePt t="14030" x="8758238" y="6167438"/>
          <p14:tracePt t="14041" x="8691563" y="6167438"/>
          <p14:tracePt t="14054" x="8596313" y="6181725"/>
          <p14:tracePt t="14065" x="8582025" y="6181725"/>
          <p14:tracePt t="14076" x="8543925" y="6181725"/>
          <p14:tracePt t="14088" x="8439150" y="6181725"/>
          <p14:tracePt t="14099" x="8410575" y="6181725"/>
          <p14:tracePt t="14112" x="8343900" y="6167438"/>
          <p14:tracePt t="14121" x="8320088" y="6153150"/>
          <p14:tracePt t="14132" x="8291513" y="6153150"/>
          <p14:tracePt t="14144" x="8253413" y="6143625"/>
          <p14:tracePt t="14210" x="8253413" y="6129338"/>
          <p14:tracePt t="14245" x="8239125" y="6129338"/>
          <p14:tracePt t="14279" x="8239125" y="6115050"/>
          <p14:tracePt t="14975" x="8224838" y="6115050"/>
          <p14:tracePt t="14987" x="8210550" y="6115050"/>
          <p14:tracePt t="15000" x="8201025" y="6100763"/>
          <p14:tracePt t="15031" x="8186738" y="6100763"/>
          <p14:tracePt t="15042" x="8172450" y="6100763"/>
          <p14:tracePt t="15053" x="8158163" y="6100763"/>
          <p14:tracePt t="15584" x="8158163" y="6086475"/>
          <p14:tracePt t="15618" x="8143875" y="6086475"/>
          <p14:tracePt t="15651" x="8134350" y="6086475"/>
          <p14:tracePt t="16347" x="8143875" y="6086475"/>
          <p14:tracePt t="16371" x="8158163" y="6086475"/>
          <p14:tracePt t="16382" x="8172450" y="6086475"/>
          <p14:tracePt t="16394" x="8186738" y="6086475"/>
          <p14:tracePt t="16416" x="8239125" y="6086475"/>
          <p14:tracePt t="16439" x="8277225" y="6086475"/>
          <p14:tracePt t="16450" x="8291513" y="6086475"/>
          <p14:tracePt t="16463" x="8305800" y="6076950"/>
          <p14:tracePt t="16473" x="8329613" y="6048375"/>
          <p14:tracePt t="16507" x="8358188" y="6034088"/>
          <p14:tracePt t="16520" x="8372475" y="6024563"/>
          <p14:tracePt t="16540" x="8386763" y="6010275"/>
          <p14:tracePt t="16763" x="8396288" y="6010275"/>
          <p14:tracePt t="16810" x="8410575" y="5995988"/>
          <p14:tracePt t="16832" x="8424863" y="5995988"/>
          <p14:tracePt t="16844" x="8424863" y="5981700"/>
          <p14:tracePt t="16878" x="8439150" y="5981700"/>
          <p14:tracePt t="16981" x="8424863" y="5967413"/>
          <p14:tracePt t="17035" x="8410575" y="5967413"/>
          <p14:tracePt t="17068" x="8396288" y="5967413"/>
          <p14:tracePt t="17091" x="8386763" y="5967413"/>
          <p14:tracePt t="17103" x="8372475" y="5967413"/>
          <p14:tracePt t="17125" x="8358188" y="5967413"/>
          <p14:tracePt t="17147" x="8329613" y="5967413"/>
          <p14:tracePt t="17170" x="8320088" y="5967413"/>
          <p14:tracePt t="17182" x="8291513" y="5981700"/>
          <p14:tracePt t="17193" x="8277225" y="5981700"/>
          <p14:tracePt t="17215" x="8262938" y="5981700"/>
          <p14:tracePt t="17249" x="8253413" y="5981700"/>
          <p14:tracePt t="17283" x="8239125" y="5981700"/>
          <p14:tracePt t="17296" x="8186738" y="5995988"/>
          <p14:tracePt t="17303" x="8172450" y="5995988"/>
          <p14:tracePt t="17316" x="8091488" y="5995988"/>
          <p14:tracePt t="17329" x="8067675" y="5995988"/>
          <p14:tracePt t="17339" x="8039100" y="5995988"/>
          <p14:tracePt t="17352" x="7934325" y="5995988"/>
          <p14:tracePt t="17363" x="7905750" y="5995988"/>
          <p14:tracePt t="17373" x="7800975" y="5995988"/>
          <p14:tracePt t="17385" x="7786688" y="5995988"/>
          <p14:tracePt t="17396" x="7748588" y="5995988"/>
          <p14:tracePt t="17405" x="7696200" y="5995988"/>
          <p14:tracePt t="17429" x="7667625" y="5995988"/>
          <p14:tracePt t="17440" x="7615238" y="5995988"/>
          <p14:tracePt t="17452" x="7577138" y="5995988"/>
          <p14:tracePt t="17463" x="7562850" y="5995988"/>
          <p14:tracePt t="17474" x="7548563" y="5995988"/>
          <p14:tracePt t="18048" x="7534275" y="6010275"/>
          <p14:tracePt t="18059" x="7534275" y="6024563"/>
          <p14:tracePt t="18070" x="7510463" y="6048375"/>
          <p14:tracePt t="18081" x="7458075" y="6076950"/>
          <p14:tracePt t="18093" x="7400925" y="6100763"/>
          <p14:tracePt t="18271" x="7415213" y="6100763"/>
          <p14:tracePt t="18286" x="7429500" y="6100763"/>
          <p14:tracePt t="18296" x="7429500" y="6086475"/>
          <p14:tracePt t="18308" x="7443788" y="6086475"/>
          <p14:tracePt t="18328" x="7443788" y="6076950"/>
          <p14:tracePt t="18373" x="7458075" y="6062663"/>
          <p14:tracePt t="18386" x="7467600" y="6048375"/>
          <p14:tracePt t="18397" x="7467600" y="6034088"/>
          <p14:tracePt t="18441" x="7467600" y="6024563"/>
          <p14:tracePt t="18453" x="7481888" y="6024563"/>
          <p14:tracePt t="18473" x="7496175" y="6024563"/>
          <p14:tracePt t="18485" x="7519988" y="6010275"/>
          <p14:tracePt t="18496" x="7519988" y="5995988"/>
          <p14:tracePt t="18507" x="7534275" y="5995988"/>
          <p14:tracePt t="18518" x="7548563" y="5995988"/>
          <p14:tracePt t="18530" x="7548563" y="5981700"/>
          <p14:tracePt t="18563" x="7562850" y="5981700"/>
          <p14:tracePt t="18575" x="7562850" y="5967413"/>
          <p14:tracePt t="18598" x="7577138" y="5967413"/>
          <p14:tracePt t="18631" x="7586663" y="5967413"/>
          <p14:tracePt t="18755" x="7577138" y="5967413"/>
          <p14:tracePt t="18824" x="7548563" y="5981700"/>
          <p14:tracePt t="18846" x="7534275" y="5981700"/>
          <p14:tracePt t="18858" x="7496175" y="5981700"/>
          <p14:tracePt t="18880" x="7467600" y="5981700"/>
          <p14:tracePt t="18892" x="7458075" y="5981700"/>
          <p14:tracePt t="18913" x="7415213" y="5981700"/>
          <p14:tracePt t="18925" x="7400925" y="5981700"/>
          <p14:tracePt t="18936" x="7362825" y="5981700"/>
          <p14:tracePt t="18946" x="7348538" y="5981700"/>
          <p14:tracePt t="18970" x="7281863" y="5981700"/>
          <p14:tracePt t="18981" x="7258050" y="5981700"/>
          <p14:tracePt t="18993" x="7205663" y="5981700"/>
          <p14:tracePt t="19015" x="7177088" y="5981700"/>
          <p14:tracePt t="19026" x="7124700" y="5967413"/>
          <p14:tracePt t="19049" x="7096125" y="5967413"/>
          <p14:tracePt t="19071" x="7086600" y="5957888"/>
          <p14:tracePt t="19082" x="7072313" y="5957888"/>
          <p14:tracePt t="19094" x="7058025" y="5957888"/>
          <p14:tracePt t="19105" x="7043738" y="5943600"/>
          <p14:tracePt t="19115" x="7029450" y="5943600"/>
          <p14:tracePt t="19138" x="7019925" y="5943600"/>
          <p14:tracePt t="19161" x="7005638" y="5929313"/>
          <p14:tracePt t="19196" x="6991350" y="5900738"/>
          <p14:tracePt t="19218" x="6977063" y="5838825"/>
          <p14:tracePt t="19230" x="6977063" y="5824538"/>
          <p14:tracePt t="19240" x="6977063" y="5810250"/>
          <p14:tracePt t="19250" x="6991350" y="5772150"/>
          <p14:tracePt t="19263" x="7005638" y="5772150"/>
          <p14:tracePt t="19274" x="7005638" y="5743575"/>
          <p14:tracePt t="19285" x="7029450" y="5715000"/>
          <p14:tracePt t="19296" x="7043738" y="5715000"/>
          <p14:tracePt t="19307" x="7058025" y="5691188"/>
          <p14:tracePt t="19319" x="7086600" y="5662613"/>
          <p14:tracePt t="19330" x="7096125" y="5662613"/>
          <p14:tracePt t="19341" x="7138988" y="5638800"/>
          <p14:tracePt t="19364" x="7177088" y="5624513"/>
          <p14:tracePt t="19375" x="7191375" y="5610225"/>
          <p14:tracePt t="19397" x="7243763" y="5595938"/>
          <p14:tracePt t="19409" x="7243763" y="5586413"/>
          <p14:tracePt t="19420" x="7296150" y="5572125"/>
          <p14:tracePt t="19442" x="7310438" y="5572125"/>
          <p14:tracePt t="19453" x="7334250" y="5557838"/>
          <p14:tracePt t="19477" x="7362825" y="5557838"/>
          <p14:tracePt t="19488" x="7377113" y="5557838"/>
          <p14:tracePt t="19510" x="7415213" y="5557838"/>
          <p14:tracePt t="19521" x="7429500" y="5572125"/>
          <p14:tracePt t="19532" x="7467600" y="5572125"/>
          <p14:tracePt t="19544" x="7481888" y="5586413"/>
          <p14:tracePt t="19554" x="7496175" y="5586413"/>
          <p14:tracePt t="19565" x="7548563" y="5595938"/>
          <p14:tracePt t="19579" x="7562850" y="5595938"/>
          <p14:tracePt t="19589" x="7586663" y="5610225"/>
          <p14:tracePt t="19600" x="7600950" y="5624513"/>
          <p14:tracePt t="19613" x="7615238" y="5624513"/>
          <p14:tracePt t="19623" x="7629525" y="5624513"/>
          <p14:tracePt t="19635" x="7643813" y="5638800"/>
          <p14:tracePt t="19646" x="7653338" y="5638800"/>
          <p14:tracePt t="19678" x="7667625" y="5653088"/>
          <p14:tracePt t="19789" x="7667625" y="5662613"/>
          <p14:tracePt t="19823" x="7667625" y="5676900"/>
          <p14:tracePt t="19846" x="7667625" y="5691188"/>
          <p14:tracePt t="19857" x="7667625" y="5705475"/>
          <p14:tracePt t="19868" x="7667625" y="5715000"/>
          <p14:tracePt t="19880" x="7653338" y="5757863"/>
          <p14:tracePt t="19902" x="7643813" y="5795963"/>
          <p14:tracePt t="19913" x="7643813" y="5810250"/>
          <p14:tracePt t="19936" x="7643813" y="5824538"/>
          <p14:tracePt t="19958" x="7629525" y="5824538"/>
          <p14:tracePt t="19970" x="7629525" y="5838825"/>
          <p14:tracePt t="19992" x="7615238" y="5838825"/>
          <p14:tracePt t="20014" x="7600950" y="5838825"/>
          <p14:tracePt t="20060" x="7586663" y="5848350"/>
          <p14:tracePt t="20105" x="7577138" y="5862638"/>
          <p14:tracePt t="20658" x="7562850" y="5862638"/>
          <p14:tracePt t="20703" x="7519988" y="5891213"/>
          <p14:tracePt t="20715" x="7519988" y="5900738"/>
          <p14:tracePt t="20726" x="7481888" y="5929313"/>
          <p14:tracePt t="20737" x="7481888" y="5943600"/>
          <p14:tracePt t="20748" x="7467600" y="5943600"/>
          <p14:tracePt t="20759" x="7467600" y="5957888"/>
          <p14:tracePt t="20937" x="7458075" y="5957888"/>
          <p14:tracePt t="20962" x="7443788" y="5957888"/>
          <p14:tracePt t="20973" x="7429500" y="5957888"/>
          <p14:tracePt t="21009" x="7415213" y="5957888"/>
          <p14:tracePt t="21009" x="7377113" y="5957888"/>
          <p14:tracePt t="21019" x="7362825" y="5957888"/>
          <p14:tracePt t="21029" x="7348538" y="5957888"/>
          <p14:tracePt t="21039" x="7310438" y="5943600"/>
          <p14:tracePt t="21072" x="7296150" y="5943600"/>
          <p14:tracePt t="21108" x="7281863" y="5943600"/>
          <p14:tracePt t="21120" x="7281863" y="5929313"/>
          <p14:tracePt t="21130" x="7258050" y="5915025"/>
          <p14:tracePt t="21153" x="7229475" y="5891213"/>
          <p14:tracePt t="21175" x="7215188" y="5891213"/>
          <p14:tracePt t="21186" x="7191375" y="5862638"/>
          <p14:tracePt t="21209" x="7177088" y="5838825"/>
          <p14:tracePt t="21220" x="7162800" y="5824538"/>
          <p14:tracePt t="21242" x="7162800" y="5795963"/>
          <p14:tracePt t="21254" x="7162800" y="5781675"/>
          <p14:tracePt t="21265" x="7162800" y="5743575"/>
          <p14:tracePt t="21287" x="7162800" y="5729288"/>
          <p14:tracePt t="21297" x="7191375" y="5705475"/>
          <p14:tracePt t="21310" x="7205663" y="5691188"/>
          <p14:tracePt t="21321" x="7258050" y="5662613"/>
          <p14:tracePt t="21332" x="7272338" y="5653088"/>
          <p14:tracePt t="21344" x="7281863" y="5653088"/>
          <p14:tracePt t="21355" x="7348538" y="5638800"/>
          <p14:tracePt t="21367" x="7362825" y="5638800"/>
          <p14:tracePt t="21379" x="7415213" y="5638800"/>
          <p14:tracePt t="21399" x="7429500" y="5638800"/>
          <p14:tracePt t="21412" x="7467600" y="5638800"/>
          <p14:tracePt t="21422" x="7481888" y="5638800"/>
          <p14:tracePt t="21435" x="7510463" y="5662613"/>
          <p14:tracePt t="21447" x="7519988" y="5662613"/>
          <p14:tracePt t="21456" x="7534275" y="5676900"/>
          <p14:tracePt t="21469" x="7548563" y="5705475"/>
          <p14:tracePt t="21479" x="7562850" y="5715000"/>
          <p14:tracePt t="21490" x="7577138" y="5757863"/>
          <p14:tracePt t="21502" x="7586663" y="5772150"/>
          <p14:tracePt t="21524" x="7586663" y="5781675"/>
          <p14:tracePt t="21535" x="7586663" y="5795963"/>
          <p14:tracePt t="21546" x="7600950" y="5824538"/>
          <p14:tracePt t="21568" x="7600950" y="5838825"/>
          <p14:tracePt t="21747" x="7586663" y="5838825"/>
          <p14:tracePt t="21760" x="7586663" y="5848350"/>
          <p14:tracePt t="21771" x="7577138" y="5862638"/>
          <p14:tracePt t="21783" x="7562850" y="5891213"/>
          <p14:tracePt t="21795" x="7534275" y="5929313"/>
          <p14:tracePt t="21805" x="7481888" y="6024563"/>
          <p14:tracePt t="21815" x="7429500" y="6076950"/>
          <p14:tracePt t="21829" x="7400925" y="6100763"/>
          <p14:tracePt t="21839" x="7310438" y="6181725"/>
          <p14:tracePt t="21850" x="7272338" y="6210300"/>
          <p14:tracePt t="21863" x="7138988" y="6272213"/>
          <p14:tracePt t="21872" x="7086600" y="6315075"/>
          <p14:tracePt t="21885" x="7029450" y="6338888"/>
          <p14:tracePt t="21896" x="6900863" y="6381750"/>
          <p14:tracePt t="21905" x="6843713" y="6396038"/>
          <p14:tracePt t="21919" x="6648450" y="6434138"/>
          <p14:tracePt t="21929" x="6591300" y="6434138"/>
          <p14:tracePt t="21940" x="6515100" y="6448425"/>
          <p14:tracePt t="21952" x="6367463" y="6448425"/>
          <p14:tracePt t="21963" x="6315075" y="6448425"/>
          <p14:tracePt t="21973" x="6234113" y="6448425"/>
          <p14:tracePt t="21985" x="6219825" y="6448425"/>
          <p14:tracePt t="21997" x="6210300" y="6448425"/>
          <p14:tracePt t="22008" x="6196013" y="6434138"/>
          <p14:tracePt t="22019" x="6181725" y="6434138"/>
          <p14:tracePt t="22030" x="6181725" y="6419850"/>
          <p14:tracePt t="22075" x="6167438" y="6419850"/>
          <p14:tracePt t="22087" x="6167438" y="6405563"/>
          <p14:tracePt t="22109" x="6167438" y="6396038"/>
          <p14:tracePt t="22121" x="6157913" y="6367463"/>
          <p14:tracePt t="22131" x="6157913" y="6353175"/>
          <p14:tracePt t="22143" x="6143625" y="6329363"/>
          <p14:tracePt t="22154" x="6129338" y="6315075"/>
          <p14:tracePt t="22165" x="6129338" y="6300788"/>
          <p14:tracePt t="22176" x="6129338" y="6286500"/>
          <p14:tracePt t="22188" x="6129338" y="6272213"/>
          <p14:tracePt t="22210" x="6129338" y="6262688"/>
          <p14:tracePt t="22389" x="6129338" y="6248400"/>
          <p14:tracePt t="22403" x="6129338" y="6234113"/>
          <p14:tracePt t="22413" x="6115050" y="6219825"/>
          <p14:tracePt t="22422" x="6115050" y="6210300"/>
          <p14:tracePt t="22435" x="6100763" y="6210300"/>
          <p14:tracePt t="22446" x="6100763" y="6181725"/>
          <p14:tracePt t="22457" x="6076950" y="6115050"/>
          <p14:tracePt t="22469" x="6076950" y="6076950"/>
          <p14:tracePt t="22480" x="6062663" y="6024563"/>
          <p14:tracePt t="22491" x="6034088" y="5943600"/>
          <p14:tracePt t="22503" x="6034088" y="5915025"/>
          <p14:tracePt t="22514" x="6024563" y="5810250"/>
          <p14:tracePt t="22524" x="6024563" y="5781675"/>
          <p14:tracePt t="22536" x="6024563" y="5757863"/>
          <p14:tracePt t="22547" x="6024563" y="5691188"/>
          <p14:tracePt t="22559" x="6024563" y="5676900"/>
          <p14:tracePt t="22569" x="6024563" y="5638800"/>
          <p14:tracePt t="22582" x="6024563" y="5624513"/>
          <p14:tracePt t="22593" x="6034088" y="5624513"/>
          <p14:tracePt t="22604" x="6048375" y="5586413"/>
          <p14:tracePt t="22615" x="6048375" y="5572125"/>
          <p14:tracePt t="22626" x="6062663" y="5543550"/>
          <p14:tracePt t="22649" x="6091238" y="5519738"/>
          <p14:tracePt t="22660" x="6129338" y="5476875"/>
          <p14:tracePt t="22671" x="6129338" y="5467350"/>
          <p14:tracePt t="22682" x="6167438" y="5453063"/>
          <p14:tracePt t="22694" x="6167438" y="5438775"/>
          <p14:tracePt t="22705" x="6181725" y="5438775"/>
          <p14:tracePt t="22716" x="6210300" y="5424488"/>
          <p14:tracePt t="22729" x="6219825" y="5424488"/>
          <p14:tracePt t="22739" x="6248400" y="5424488"/>
          <p14:tracePt t="22750" x="6276975" y="5424488"/>
          <p14:tracePt t="22772" x="6329363" y="5424488"/>
          <p14:tracePt t="22785" x="6353175" y="5424488"/>
          <p14:tracePt t="22796" x="6367463" y="5424488"/>
          <p14:tracePt t="22806" x="6434138" y="5424488"/>
          <p14:tracePt t="22819" x="6462713" y="5438775"/>
          <p14:tracePt t="22829" x="6567488" y="5467350"/>
          <p14:tracePt t="22851" x="6634163" y="5476875"/>
          <p14:tracePt t="22863" x="6700838" y="5505450"/>
          <p14:tracePt t="22874" x="6738938" y="5519738"/>
          <p14:tracePt t="22885" x="6805613" y="5543550"/>
          <p14:tracePt t="22908" x="6819900" y="5557838"/>
          <p14:tracePt t="22919" x="6858000" y="5586413"/>
          <p14:tracePt t="22930" x="6872288" y="5595938"/>
          <p14:tracePt t="22941" x="6886575" y="5610225"/>
          <p14:tracePt t="22964" x="6900863" y="5624513"/>
          <p14:tracePt t="22975" x="6910388" y="5653088"/>
          <p14:tracePt t="22986" x="6910388" y="5662613"/>
          <p14:tracePt t="22997" x="6924675" y="5715000"/>
          <p14:tracePt t="23009" x="6938963" y="5729288"/>
          <p14:tracePt t="23020" x="6938963" y="5743575"/>
          <p14:tracePt t="23031" x="6953250" y="5795963"/>
          <p14:tracePt t="23041" x="6953250" y="5824538"/>
          <p14:tracePt t="23054" x="6962775" y="5876925"/>
          <p14:tracePt t="23065" x="6962775" y="5891213"/>
          <p14:tracePt t="23076" x="6962775" y="5900738"/>
          <p14:tracePt t="23087" x="6962775" y="5943600"/>
          <p14:tracePt t="23099" x="6962775" y="5957888"/>
          <p14:tracePt t="23110" x="6962775" y="5981700"/>
          <p14:tracePt t="23132" x="6962775" y="5995988"/>
          <p14:tracePt t="23143" x="6962775" y="6010275"/>
          <p14:tracePt t="23190" x="6953250" y="6024563"/>
          <p14:tracePt t="23202" x="6938963" y="6024563"/>
          <p14:tracePt t="23213" x="6924675" y="6034088"/>
          <p14:tracePt t="23223" x="6910388" y="6048375"/>
          <p14:tracePt t="23232" x="6900863" y="6048375"/>
          <p14:tracePt t="23243" x="6900863" y="6062663"/>
          <p14:tracePt t="23255" x="6872288" y="6076950"/>
          <p14:tracePt t="23278" x="6858000" y="6076950"/>
          <p14:tracePt t="23288" x="6858000" y="6086475"/>
          <p14:tracePt t="23311" x="6843713" y="6086475"/>
          <p14:tracePt t="23345" x="6834188" y="6086475"/>
          <p14:tracePt t="23368" x="6834188" y="6076950"/>
          <p14:tracePt t="23390" x="6819900" y="6062663"/>
          <p14:tracePt t="23403" x="6819900" y="6034088"/>
          <p14:tracePt t="23413" x="6819900" y="6010275"/>
          <p14:tracePt t="23424" x="6791325" y="5891213"/>
          <p14:tracePt t="23435" x="6791325" y="5848350"/>
          <p14:tracePt t="23446" x="6791325" y="5795963"/>
          <p14:tracePt t="23458" x="6791325" y="5638800"/>
          <p14:tracePt t="23469" x="6791325" y="5586413"/>
          <p14:tracePt t="23480" x="6805613" y="5467350"/>
          <p14:tracePt t="23492" x="6805613" y="5438775"/>
          <p14:tracePt t="23504" x="6805613" y="5400675"/>
          <p14:tracePt t="23515" x="6805613" y="5372100"/>
          <p14:tracePt t="23526" x="6805613" y="5357813"/>
          <p14:tracePt t="23537" x="6777038" y="5334000"/>
          <p14:tracePt t="23549" x="6777038" y="5319713"/>
          <p14:tracePt t="23560" x="6767513" y="5319713"/>
          <p14:tracePt t="23571" x="6753225" y="5319713"/>
          <p14:tracePt t="23583" x="6738938" y="5319713"/>
          <p14:tracePt t="23594" x="6724650" y="5305425"/>
          <p14:tracePt t="23617" x="6715125" y="5305425"/>
          <p14:tracePt t="23629" x="6700838" y="5305425"/>
          <p14:tracePt t="23649" x="6686550" y="5291138"/>
          <p14:tracePt t="23662" x="6672263" y="5291138"/>
          <p14:tracePt t="23672" x="6672263" y="5281613"/>
          <p14:tracePt t="23685" x="6657975" y="5281613"/>
          <p14:tracePt t="23696" x="6657975" y="5267325"/>
          <p14:tracePt t="23706" x="6648450" y="5267325"/>
          <p14:tracePt t="23719" x="6634163" y="5267325"/>
          <p14:tracePt t="23762" x="6634163" y="5253038"/>
          <p14:tracePt t="23774" x="6619875" y="5253038"/>
          <p14:tracePt t="23808" x="6605588" y="5253038"/>
          <p14:tracePt t="23830" x="6591300" y="5253038"/>
          <p14:tracePt t="23863" x="6581775" y="5253038"/>
          <p14:tracePt t="23875" x="6567488" y="5253038"/>
          <p14:tracePt t="23909" x="6529388" y="5253038"/>
          <p14:tracePt t="23920" x="6515100" y="5253038"/>
          <p14:tracePt t="23943" x="6486525" y="5253038"/>
          <p14:tracePt t="23965" x="6472238" y="5253038"/>
          <p14:tracePt t="23999" x="6462713" y="5253038"/>
          <p14:tracePt t="24010" x="6448425" y="5253038"/>
          <p14:tracePt t="24045" x="6434138" y="5253038"/>
          <p14:tracePt t="24055" x="6434138" y="5238750"/>
          <p14:tracePt t="24066" x="6419850" y="5238750"/>
          <p14:tracePt t="24101" x="6405563" y="5238750"/>
          <p14:tracePt t="24145" x="6396038" y="5238750"/>
          <p14:tracePt t="24369" x="6405563" y="5238750"/>
          <p14:tracePt t="24393" x="6419850" y="5238750"/>
          <p14:tracePt t="24405" x="6419850" y="5224463"/>
          <p14:tracePt t="24416" x="6462713" y="5224463"/>
          <p14:tracePt t="24426" x="6472238" y="5224463"/>
          <p14:tracePt t="24437" x="6486525" y="5224463"/>
          <p14:tracePt t="24449" x="6567488" y="5224463"/>
          <p14:tracePt t="24461" x="6591300" y="5224463"/>
          <p14:tracePt t="24470" x="6672263" y="5224463"/>
          <p14:tracePt t="24494" x="6715125" y="5224463"/>
          <p14:tracePt t="24505" x="6753225" y="5224463"/>
          <p14:tracePt t="24516" x="6910388" y="5224463"/>
          <p14:tracePt t="24529" x="6953250" y="5224463"/>
          <p14:tracePt t="24539" x="7029450" y="5224463"/>
          <p14:tracePt t="24550" x="7043738" y="5224463"/>
          <p14:tracePt t="24563" x="7124700" y="5224463"/>
          <p14:tracePt t="24572" x="7138988" y="5224463"/>
          <p14:tracePt t="24584" x="7148513" y="5224463"/>
          <p14:tracePt t="24596" x="7177088" y="5224463"/>
          <p14:tracePt t="24606" x="7191375" y="5224463"/>
          <p14:tracePt t="24619" x="7215188" y="5224463"/>
          <p14:tracePt t="24629" x="7229475" y="5224463"/>
          <p14:tracePt t="24640" x="7243763" y="5224463"/>
          <p14:tracePt t="24662" x="7258050" y="5224463"/>
          <p14:tracePt t="26360" x="7258050" y="5238750"/>
          <p14:tracePt t="26373" x="7272338" y="5281613"/>
          <p14:tracePt t="26386" x="7310438" y="5334000"/>
          <p14:tracePt t="26396" x="7324725" y="5400675"/>
          <p14:tracePt t="26406" x="7334250" y="5438775"/>
          <p14:tracePt t="26416" x="7377113" y="5529263"/>
          <p14:tracePt t="26429" x="7400925" y="5595938"/>
          <p14:tracePt t="26440" x="7429500" y="5705475"/>
          <p14:tracePt t="26452" x="7443788" y="5729288"/>
          <p14:tracePt t="26463" x="7481888" y="5838825"/>
          <p14:tracePt t="26474" x="7481888" y="5862638"/>
          <p14:tracePt t="26485" x="7481888" y="5876925"/>
          <p14:tracePt t="26497" x="7481888" y="5943600"/>
          <p14:tracePt t="26508" x="7481888" y="5957888"/>
          <p14:tracePt t="26519" x="7467600" y="6024563"/>
          <p14:tracePt t="26541" x="7458075" y="6048375"/>
          <p14:tracePt t="26553" x="7400925" y="6115050"/>
          <p14:tracePt t="26564" x="7391400" y="6143625"/>
          <p14:tracePt t="26575" x="7334250" y="6196013"/>
          <p14:tracePt t="26586" x="7296150" y="6219825"/>
          <p14:tracePt t="26597" x="7272338" y="6234113"/>
          <p14:tracePt t="26609" x="7177088" y="6272213"/>
          <p14:tracePt t="26619" x="7148513" y="6272213"/>
          <p14:tracePt t="26631" x="7029450" y="6286500"/>
          <p14:tracePt t="26643" x="6977063" y="6300788"/>
          <p14:tracePt t="26654" x="6924675" y="6300788"/>
          <p14:tracePt t="26665" x="6777038" y="6300788"/>
          <p14:tracePt t="26676" x="6715125" y="6300788"/>
          <p14:tracePt t="26688" x="6567488" y="6286500"/>
          <p14:tracePt t="26699" x="6500813" y="6272213"/>
          <p14:tracePt t="26713" x="6448425" y="6272213"/>
          <p14:tracePt t="26721" x="6300788" y="6248400"/>
          <p14:tracePt t="26731" x="6248400" y="6234113"/>
          <p14:tracePt t="26744" x="6143625" y="6181725"/>
          <p14:tracePt t="26755" x="6129338" y="6181725"/>
          <p14:tracePt t="26766" x="6100763" y="6153150"/>
          <p14:tracePt t="26779" x="6048375" y="6100763"/>
          <p14:tracePt t="26790" x="6034088" y="6086475"/>
          <p14:tracePt t="26800" x="6010275" y="6034088"/>
          <p14:tracePt t="26814" x="5995988" y="6024563"/>
          <p14:tracePt t="26834" x="5972175" y="5957888"/>
          <p14:tracePt t="26846" x="5957888" y="5929313"/>
          <p14:tracePt t="26856" x="5957888" y="5891213"/>
          <p14:tracePt t="26869" x="5929313" y="5795963"/>
          <p14:tracePt t="26879" x="5915025" y="5743575"/>
          <p14:tracePt t="26890" x="5905500" y="5638800"/>
          <p14:tracePt t="26902" x="5905500" y="5610225"/>
          <p14:tracePt t="26913" x="5905500" y="5595938"/>
          <p14:tracePt t="26924" x="5876925" y="5557838"/>
          <p14:tracePt t="26946" x="5876925" y="5529263"/>
          <p14:tracePt t="26957" x="5862638" y="5529263"/>
          <p14:tracePt t="27226" x="5862638" y="5476875"/>
          <p14:tracePt t="27238" x="5862638" y="5438775"/>
          <p14:tracePt t="27253" x="5891213" y="5334000"/>
          <p14:tracePt t="27263" x="5915025" y="5238750"/>
          <p14:tracePt t="27273" x="5929313" y="5186363"/>
          <p14:tracePt t="27284" x="5995988" y="4972050"/>
          <p14:tracePt t="27296" x="6034088" y="4919663"/>
          <p14:tracePt t="27306" x="6076950" y="4852988"/>
          <p14:tracePt t="27319" x="6196013" y="4681538"/>
          <p14:tracePt t="27329" x="6234113" y="4643438"/>
          <p14:tracePt t="27339" x="6315075" y="4548188"/>
          <p14:tracePt t="27352" x="6343650" y="4524375"/>
          <p14:tracePt t="27363" x="6367463" y="4510088"/>
          <p14:tracePt t="27374" x="6396038" y="4481513"/>
          <p14:tracePt t="27621" x="6396038" y="4495800"/>
          <p14:tracePt t="27655" x="6396038" y="4510088"/>
          <p14:tracePt t="27690" x="6396038" y="4524375"/>
          <p14:tracePt t="27712" x="6381750" y="4524375"/>
          <p14:tracePt t="27723" x="6381750" y="4538663"/>
          <p14:tracePt t="27745" x="6343650" y="4548188"/>
          <p14:tracePt t="27770" x="6276975" y="4548188"/>
          <p14:tracePt t="27779" x="6234113" y="4548188"/>
          <p14:tracePt t="27790" x="6181725" y="4524375"/>
          <p14:tracePt t="27802" x="6034088" y="4457700"/>
          <p14:tracePt t="27813" x="5972175" y="4419600"/>
          <p14:tracePt t="27824" x="5795963" y="4257675"/>
          <p14:tracePt t="27836" x="5719763" y="4167188"/>
          <p14:tracePt t="27846" x="5638800" y="4071938"/>
          <p14:tracePt t="27857" x="5438775" y="3752850"/>
          <p14:tracePt t="27869" x="5372100" y="3633788"/>
          <p14:tracePt t="27880" x="5281613" y="3409950"/>
          <p14:tracePt t="27892" x="5238750" y="3314700"/>
          <p14:tracePt t="27903" x="5214938" y="3209925"/>
          <p14:tracePt t="27914" x="5186363" y="2986088"/>
          <p14:tracePt t="27925" x="5186363" y="2876550"/>
          <p14:tracePt t="27936" x="5200650" y="2705100"/>
          <p14:tracePt t="27947" x="5229225" y="2586038"/>
          <p14:tracePt t="27959" x="5253038" y="2519363"/>
          <p14:tracePt t="27971" x="5334000" y="2386013"/>
          <p14:tracePt t="27982" x="5372100" y="2347913"/>
          <p14:tracePt t="27993" x="5505450" y="2190750"/>
          <p14:tracePt t="28005" x="5557838" y="2147888"/>
          <p14:tracePt t="28015" x="5586413" y="2109788"/>
          <p14:tracePt t="28026" x="5719763" y="2005013"/>
          <p14:tracePt t="28038" x="5795963" y="1938338"/>
          <p14:tracePt t="28049" x="5838825" y="1895475"/>
          <p14:tracePt t="28060" x="5929313" y="1857375"/>
          <p14:tracePt t="28071" x="5972175" y="1828800"/>
          <p14:tracePt t="28083" x="6048375" y="1790700"/>
          <p14:tracePt t="28096" x="6062663" y="1790700"/>
          <p14:tracePt t="28105" x="6091238" y="1776413"/>
          <p14:tracePt t="28116" x="6157913" y="1776413"/>
          <p14:tracePt t="28129" x="6167438" y="1776413"/>
          <p14:tracePt t="28139" x="6210300" y="1776413"/>
          <p14:tracePt t="28150" x="6234113" y="1776413"/>
          <p14:tracePt t="28162" x="6262688" y="1776413"/>
          <p14:tracePt t="28173" x="6315075" y="1790700"/>
          <p14:tracePt t="28186" x="6343650" y="1790700"/>
          <p14:tracePt t="28196" x="6381750" y="1804988"/>
          <p14:tracePt t="28206" x="6396038" y="1804988"/>
          <p14:tracePt t="28229" x="6419850" y="1819275"/>
          <p14:tracePt t="28240" x="6434138" y="1819275"/>
          <p14:tracePt t="28252" x="6462713" y="1828800"/>
          <p14:tracePt t="28263" x="6472238" y="1843088"/>
          <p14:tracePt t="28285" x="6500813" y="1857375"/>
          <p14:tracePt t="28297" x="6515100" y="1857375"/>
          <p14:tracePt t="28308" x="6529388" y="1857375"/>
          <p14:tracePt t="28913" x="6529388" y="1871663"/>
          <p14:tracePt t="28925" x="6529388" y="1885950"/>
          <p14:tracePt t="28948" x="6529388" y="1895475"/>
          <p14:tracePt t="28959" x="6538913" y="1924050"/>
          <p14:tracePt t="28981" x="6553200" y="1938338"/>
          <p14:tracePt t="28992" x="6567488" y="1962150"/>
          <p14:tracePt t="29004" x="6567488" y="1976438"/>
          <p14:tracePt t="29015" x="6581775" y="2014538"/>
          <p14:tracePt t="29037" x="6591300" y="2043113"/>
          <p14:tracePt t="29048" x="6619875" y="2133600"/>
          <p14:tracePt t="29060" x="6634163" y="2176463"/>
          <p14:tracePt t="29071" x="6686550" y="2347913"/>
          <p14:tracePt t="29082" x="6715125" y="2438400"/>
          <p14:tracePt t="29093" x="6738938" y="2547938"/>
          <p14:tracePt t="29105" x="6777038" y="2667000"/>
          <p14:tracePt t="29116" x="6819900" y="2771775"/>
          <p14:tracePt t="29129" x="6900863" y="2971800"/>
          <p14:tracePt t="29138" x="6924675" y="3062288"/>
          <p14:tracePt t="29150" x="6938963" y="3128963"/>
          <p14:tracePt t="29162" x="6962775" y="3314700"/>
          <p14:tracePt t="29173" x="6962775" y="3381375"/>
          <p14:tracePt t="29184" x="6962775" y="3567113"/>
          <p14:tracePt t="29197" x="6962775" y="3633788"/>
          <p14:tracePt t="29209" x="6953250" y="3700463"/>
          <p14:tracePt t="29220" x="6924675" y="3795713"/>
          <p14:tracePt t="29230" x="6924675" y="3848100"/>
          <p14:tracePt t="29241" x="6910388" y="3871913"/>
          <p14:tracePt t="29253" x="6872288" y="3967163"/>
          <p14:tracePt t="29264" x="6858000" y="3990975"/>
          <p14:tracePt t="29275" x="6834188" y="4110038"/>
          <p14:tracePt t="29286" x="6805613" y="4167188"/>
          <p14:tracePt t="29298" x="6777038" y="4219575"/>
          <p14:tracePt t="29309" x="6724650" y="4310063"/>
          <p14:tracePt t="29320" x="6715125" y="4376738"/>
          <p14:tracePt t="29331" x="6648450" y="4457700"/>
          <p14:tracePt t="29343" x="6634163" y="4495800"/>
          <p14:tracePt t="29354" x="6591300" y="4538663"/>
          <p14:tracePt t="29365" x="6553200" y="4591050"/>
          <p14:tracePt t="29386" x="6529388" y="4614863"/>
          <p14:tracePt t="29411" x="6515100" y="4614863"/>
          <p14:tracePt t="29421" x="6486525" y="4614863"/>
          <p14:tracePt t="29446" x="6448425" y="4614863"/>
          <p14:tracePt t="29455" x="6405563" y="4614863"/>
          <p14:tracePt t="29466" x="6396038" y="4600575"/>
          <p14:tracePt t="29479" x="6329363" y="4576763"/>
          <p14:tracePt t="29488" x="6300788" y="4562475"/>
          <p14:tracePt t="29500" x="6210300" y="4510088"/>
          <p14:tracePt t="29513" x="6157913" y="4471988"/>
          <p14:tracePt t="29523" x="6115050" y="4443413"/>
          <p14:tracePt t="29534" x="6034088" y="4362450"/>
          <p14:tracePt t="29546" x="5995988" y="4324350"/>
          <p14:tracePt t="29555" x="5915025" y="4176713"/>
          <p14:tracePt t="29569" x="5891213" y="4110038"/>
          <p14:tracePt t="29579" x="5876925" y="4057650"/>
          <p14:tracePt t="29589" x="5824538" y="3886200"/>
          <p14:tracePt t="29603" x="5795963" y="3781425"/>
          <p14:tracePt t="29614" x="5795963" y="3619500"/>
          <p14:tracePt t="29624" x="5795963" y="3552825"/>
          <p14:tracePt t="29636" x="5795963" y="3448050"/>
          <p14:tracePt t="29647" x="5795963" y="3314700"/>
          <p14:tracePt t="29658" x="5824538" y="3224213"/>
          <p14:tracePt t="29669" x="5876925" y="3038475"/>
          <p14:tracePt t="29680" x="5929313" y="2957513"/>
          <p14:tracePt t="29690" x="5972175" y="2890838"/>
          <p14:tracePt t="29703" x="6062663" y="2800350"/>
          <p14:tracePt t="29714" x="6115050" y="2747963"/>
          <p14:tracePt t="29725" x="6234113" y="2681288"/>
          <p14:tracePt t="29736" x="6276975" y="2667000"/>
          <p14:tracePt t="29748" x="6300788" y="2652713"/>
          <p14:tracePt t="29759" x="6381750" y="2638425"/>
          <p14:tracePt t="29770" x="6396038" y="2638425"/>
          <p14:tracePt t="29782" x="6405563" y="2638425"/>
          <p14:tracePt t="29793" x="6419850" y="2638425"/>
          <p14:tracePt t="29815" x="6448425" y="2667000"/>
          <p14:tracePt t="29826" x="6462713" y="2690813"/>
          <p14:tracePt t="29838" x="6500813" y="2757488"/>
          <p14:tracePt t="29849" x="6538913" y="2800350"/>
          <p14:tracePt t="29861" x="6553200" y="2824163"/>
          <p14:tracePt t="29871" x="6634163" y="2905125"/>
          <p14:tracePt t="29882" x="6657975" y="2943225"/>
          <p14:tracePt t="29894" x="6657975" y="2957513"/>
          <p14:tracePt t="29905" x="6700838" y="2995613"/>
          <p14:tracePt t="29916" x="6700838" y="3009900"/>
          <p14:tracePt t="29939" x="6700838" y="3024188"/>
          <p14:tracePt t="30108" x="6715125" y="3024188"/>
          <p14:tracePt t="30141" x="6715125" y="3038475"/>
          <p14:tracePt t="30153" x="6724650" y="3038475"/>
          <p14:tracePt t="30164" x="6738938" y="3062288"/>
          <p14:tracePt t="30175" x="6777038" y="3090863"/>
          <p14:tracePt t="30187" x="6805613" y="3128963"/>
          <p14:tracePt t="30198" x="6805613" y="3143250"/>
          <p14:tracePt t="30207" x="6805613" y="3181350"/>
          <p14:tracePt t="30219" x="6805613" y="3209925"/>
          <p14:tracePt t="30230" x="6805613" y="3238500"/>
          <p14:tracePt t="30502" x="6805613" y="3248025"/>
          <p14:tracePt t="30514" x="6819900" y="3276600"/>
          <p14:tracePt t="30536" x="6834188" y="3343275"/>
          <p14:tracePt t="30548" x="6834188" y="3367088"/>
          <p14:tracePt t="30558" x="6834188" y="3433763"/>
          <p14:tracePt t="30570" x="6834188" y="3462338"/>
          <p14:tracePt t="30580" x="6819900" y="3595688"/>
          <p14:tracePt t="30591" x="6805613" y="3633788"/>
          <p14:tracePt t="30603" x="6805613" y="3676650"/>
          <p14:tracePt t="30614" x="6791325" y="3767138"/>
          <p14:tracePt t="30637" x="6791325" y="3805238"/>
          <p14:tracePt t="30648" x="6791325" y="3938588"/>
          <p14:tracePt t="30659" x="6767513" y="4071938"/>
          <p14:tracePt t="30670" x="6753225" y="4152900"/>
          <p14:tracePt t="30682" x="6753225" y="4176713"/>
          <p14:tracePt t="30693" x="6724650" y="4257675"/>
          <p14:tracePt t="30705" x="6715125" y="4295775"/>
          <p14:tracePt t="30715" x="6715125" y="4310063"/>
          <p14:tracePt t="30727" x="6686550" y="4362450"/>
          <p14:tracePt t="30738" x="6672263" y="4376738"/>
          <p14:tracePt t="30750" x="6648450" y="4419600"/>
          <p14:tracePt t="30763" x="6634163" y="4419600"/>
          <p14:tracePt t="30771" x="6619875" y="4443413"/>
          <p14:tracePt t="30783" x="6567488" y="4471988"/>
          <p14:tracePt t="30795" x="6553200" y="4471988"/>
          <p14:tracePt t="30805" x="6500813" y="4481513"/>
          <p14:tracePt t="30816" x="6486525" y="4481513"/>
          <p14:tracePt t="30829" x="6448425" y="4481513"/>
          <p14:tracePt t="30839" x="6367463" y="4481513"/>
          <p14:tracePt t="30850" x="6343650" y="4481513"/>
          <p14:tracePt t="30862" x="6248400" y="4481513"/>
          <p14:tracePt t="30873" x="6196013" y="4471988"/>
          <p14:tracePt t="30884" x="6157913" y="4457700"/>
          <p14:tracePt t="30896" x="6062663" y="4429125"/>
          <p14:tracePt t="30906" x="6010275" y="4429125"/>
          <p14:tracePt t="30919" x="5915025" y="4391025"/>
          <p14:tracePt t="30930" x="5891213" y="4391025"/>
          <p14:tracePt t="30940" x="5862638" y="4376738"/>
          <p14:tracePt t="30953" x="5810250" y="4338638"/>
          <p14:tracePt t="30963" x="5795963" y="4338638"/>
          <p14:tracePt t="30974" x="5743575" y="4295775"/>
          <p14:tracePt t="30986" x="5743575" y="4286250"/>
          <p14:tracePt t="31010" x="5653088" y="4167188"/>
          <p14:tracePt t="31020" x="5610225" y="4110038"/>
          <p14:tracePt t="31030" x="5543550" y="3967163"/>
          <p14:tracePt t="31041" x="5519738" y="3886200"/>
          <p14:tracePt t="31053" x="5476875" y="3805238"/>
          <p14:tracePt t="31063" x="5438775" y="3648075"/>
          <p14:tracePt t="31074" x="5424488" y="3567113"/>
          <p14:tracePt t="31087" x="5414963" y="3500438"/>
          <p14:tracePt t="31098" x="5414963" y="3343275"/>
          <p14:tracePt t="31110" x="5414963" y="3262313"/>
          <p14:tracePt t="31121" x="5414963" y="3038475"/>
          <p14:tracePt t="31131" x="5424488" y="2986088"/>
          <p14:tracePt t="31143" x="5453063" y="2852738"/>
          <p14:tracePt t="31154" x="5476875" y="2690813"/>
          <p14:tracePt t="31165" x="5505450" y="2586038"/>
          <p14:tracePt t="31177" x="5534025" y="2414588"/>
          <p14:tracePt t="31188" x="5543550" y="2376488"/>
          <p14:tracePt t="31199" x="5557838" y="2347913"/>
          <p14:tracePt t="31210" x="5586413" y="2309813"/>
          <p14:tracePt t="31221" x="5600700" y="2295525"/>
          <p14:tracePt t="31231" x="5610225" y="2266950"/>
          <p14:tracePt t="31246" x="5624513" y="2257425"/>
          <p14:tracePt t="31266" x="5653088" y="2243138"/>
          <p14:tracePt t="31279" x="5662613" y="2228850"/>
          <p14:tracePt t="31289" x="5676900" y="2214563"/>
          <p14:tracePt t="31300" x="5691188" y="2214563"/>
          <p14:tracePt t="31323" x="5719763" y="2200275"/>
          <p14:tracePt t="31345" x="5729288" y="2200275"/>
          <p14:tracePt t="31357" x="5743575" y="2190750"/>
          <p14:tracePt t="31379" x="5757863" y="2190750"/>
          <p14:tracePt t="31402" x="5786438" y="2190750"/>
          <p14:tracePt t="31425" x="5795963" y="2190750"/>
          <p14:tracePt t="31434" x="5824538" y="2190750"/>
          <p14:tracePt t="31446" x="5838825" y="2190750"/>
          <p14:tracePt t="31458" x="5876925" y="2200275"/>
          <p14:tracePt t="31469" x="5915025" y="2200275"/>
          <p14:tracePt t="31480" x="5929313" y="2200275"/>
          <p14:tracePt t="31491" x="5981700" y="2214563"/>
          <p14:tracePt t="31514" x="6034088" y="2214563"/>
          <p14:tracePt t="31525" x="6048375" y="2214563"/>
          <p14:tracePt t="31536" x="6076950" y="2214563"/>
          <p14:tracePt t="31548" x="6129338" y="2228850"/>
          <p14:tracePt t="31559" x="6181725" y="2243138"/>
          <p14:tracePt t="31570" x="6234113" y="2243138"/>
          <p14:tracePt t="31580" x="6262688" y="2243138"/>
          <p14:tracePt t="31593" x="6276975" y="2243138"/>
          <p14:tracePt t="31604" x="6315075" y="2243138"/>
          <p14:tracePt t="31615" x="6329363" y="2243138"/>
          <p14:tracePt t="31626" x="6353175" y="2257425"/>
          <p14:tracePt t="31637" x="6367463" y="2257425"/>
          <p14:tracePt t="31649" x="6381750" y="2257425"/>
          <p14:tracePt t="31660" x="6405563" y="2266950"/>
          <p14:tracePt t="31671" x="6419850" y="2266950"/>
          <p14:tracePt t="31683" x="6434138" y="2266950"/>
          <p14:tracePt t="31697" x="6462713" y="2266950"/>
          <p14:tracePt t="31705" x="6472238" y="2266950"/>
          <p14:tracePt t="31720" x="6486525" y="2266950"/>
          <p14:tracePt t="31729" x="6500813" y="2281238"/>
          <p14:tracePt t="31750" x="6529388" y="2281238"/>
          <p14:tracePt t="31773" x="6538913" y="2281238"/>
          <p14:tracePt t="31795" x="6553200" y="2281238"/>
          <p14:tracePt t="31818" x="6553200" y="2295525"/>
          <p14:tracePt t="32919" x="6567488" y="2295525"/>
          <p14:tracePt t="32932" x="6567488" y="2281238"/>
          <p14:tracePt t="32943" x="6581775" y="2281238"/>
          <p14:tracePt t="32954" x="6605588" y="2257425"/>
          <p14:tracePt t="32965" x="6634163" y="2243138"/>
          <p14:tracePt t="32987" x="6648450" y="2228850"/>
          <p14:tracePt t="32999" x="6657975" y="2228850"/>
          <p14:tracePt t="33010" x="6672263" y="2214563"/>
          <p14:tracePt t="33078" x="6686550" y="2214563"/>
          <p14:tracePt t="33100" x="6686550" y="2200275"/>
          <p14:tracePt t="33123" x="6700838" y="2200275"/>
          <p14:tracePt t="33168" x="6715125" y="2200275"/>
          <p14:tracePt t="33292" x="6724650" y="2200275"/>
          <p14:tracePt t="33304" x="6738938" y="2200275"/>
          <p14:tracePt t="33314" x="6753225" y="2200275"/>
          <p14:tracePt t="33336" x="6777038" y="2200275"/>
          <p14:tracePt t="33359" x="6791325" y="2214563"/>
          <p14:tracePt t="33370" x="6805613" y="2214563"/>
          <p14:tracePt t="33415" x="6819900" y="2214563"/>
          <p14:tracePt t="33427" x="6819900" y="2228850"/>
          <p14:tracePt t="33449" x="6834188" y="2257425"/>
          <p14:tracePt t="33471" x="6834188" y="2266950"/>
          <p14:tracePt t="33495" x="6843713" y="2266950"/>
          <p14:tracePt t="33505" x="6843713" y="2295525"/>
          <p14:tracePt t="33517" x="6843713" y="2309813"/>
          <p14:tracePt t="33529" x="6843713" y="2319338"/>
          <p14:tracePt t="33539" x="6858000" y="2362200"/>
          <p14:tracePt t="33550" x="6858000" y="2386013"/>
          <p14:tracePt t="33562" x="6858000" y="2452688"/>
          <p14:tracePt t="33573" x="6872288" y="2481263"/>
          <p14:tracePt t="33583" x="6872288" y="2519363"/>
          <p14:tracePt t="33606" x="6886575" y="2614613"/>
          <p14:tracePt t="33619" x="6886575" y="2733675"/>
          <p14:tracePt t="33629" x="6886575" y="2786063"/>
          <p14:tracePt t="33640" x="6900863" y="2838450"/>
          <p14:tracePt t="33653" x="6900863" y="2943225"/>
          <p14:tracePt t="33663" x="6900863" y="2995613"/>
          <p14:tracePt t="33674" x="6924675" y="3128963"/>
          <p14:tracePt t="33686" x="6924675" y="3157538"/>
          <p14:tracePt t="33697" x="6924675" y="3224213"/>
          <p14:tracePt t="33708" x="6938963" y="3367088"/>
          <p14:tracePt t="33720" x="6953250" y="3424238"/>
          <p14:tracePt t="33730" x="6953250" y="3543300"/>
          <p14:tracePt t="33741" x="6962775" y="3609975"/>
          <p14:tracePt t="33753" x="6962775" y="3648075"/>
          <p14:tracePt t="33764" x="6991350" y="3795713"/>
          <p14:tracePt t="33775" x="6991350" y="3833813"/>
          <p14:tracePt t="33786" x="7005638" y="3938588"/>
          <p14:tracePt t="33798" x="7019925" y="4005263"/>
          <p14:tracePt t="33810" x="7029450" y="4057650"/>
          <p14:tracePt t="33821" x="7043738" y="4152900"/>
          <p14:tracePt t="33832" x="7043738" y="4191000"/>
          <p14:tracePt t="33841" x="7058025" y="4286250"/>
          <p14:tracePt t="33864" x="7058025" y="4310063"/>
          <p14:tracePt t="33875" x="7072313" y="4376738"/>
          <p14:tracePt t="33886" x="7072313" y="4391025"/>
          <p14:tracePt t="33897" x="7086600" y="4457700"/>
          <p14:tracePt t="33908" x="7086600" y="4481513"/>
          <p14:tracePt t="33920" x="7086600" y="4495800"/>
          <p14:tracePt t="33931" x="7086600" y="4562475"/>
          <p14:tracePt t="33943" x="7086600" y="4576763"/>
          <p14:tracePt t="33954" x="7086600" y="4614863"/>
          <p14:tracePt t="33976" x="7086600" y="4629150"/>
          <p14:tracePt t="34495" x="7072313" y="4629150"/>
          <p14:tracePt t="34540" x="7072313" y="4614863"/>
          <p14:tracePt t="34553" x="7058025" y="4614863"/>
          <p14:tracePt t="34596" x="7058025" y="4600575"/>
          <p14:tracePt t="34607" x="7043738" y="4600575"/>
          <p14:tracePt t="34687" x="7029450" y="4600575"/>
          <p14:tracePt t="34732" x="7019925" y="4600575"/>
          <p14:tracePt t="35631" x="7005638" y="4600575"/>
          <p14:tracePt t="35654" x="7005638" y="4591050"/>
          <p14:tracePt t="35677" x="6991350" y="4591050"/>
          <p14:tracePt t="35710" x="6991350" y="4576763"/>
          <p14:tracePt t="36588" x="6977063" y="4562475"/>
          <p14:tracePt t="36599" x="6977063" y="4548188"/>
          <p14:tracePt t="36612" x="6962775" y="4548188"/>
          <p14:tracePt t="36633" x="6953250" y="4538663"/>
          <p14:tracePt t="37193" x="6953250" y="4510088"/>
          <p14:tracePt t="37206" x="6953250" y="4481513"/>
          <p14:tracePt t="37216" x="6953250" y="4419600"/>
          <p14:tracePt t="37230" x="6953250" y="4352925"/>
          <p14:tracePt t="37239" x="6938963" y="4233863"/>
          <p14:tracePt t="37250" x="6872288" y="3871913"/>
          <p14:tracePt t="37262" x="6843713" y="3676650"/>
          <p14:tracePt t="37273" x="6805613" y="3490913"/>
          <p14:tracePt t="37284" x="6605588" y="2876550"/>
          <p14:tracePt t="37296" x="6553200" y="2757488"/>
          <p14:tracePt t="37308" x="6276975" y="2281238"/>
          <p14:tracePt t="37320" x="6210300" y="2200275"/>
          <p14:tracePt t="37330" x="6076950" y="2081213"/>
          <p14:tracePt t="37342" x="5838825" y="1909763"/>
          <p14:tracePt t="37353" x="5757863" y="1871663"/>
          <p14:tracePt t="37364" x="5386388" y="1724025"/>
          <p14:tracePt t="37373" x="5281613" y="1685925"/>
          <p14:tracePt t="37388" x="5119688" y="1643063"/>
          <p14:tracePt t="37399" x="4762500" y="1576388"/>
          <p14:tracePt t="37410" x="4591050" y="1566863"/>
          <p14:tracePt t="37421" x="4086225" y="1524000"/>
          <p14:tracePt t="37432" x="3914775" y="1514475"/>
          <p14:tracePt t="37446" x="3819525" y="1514475"/>
          <p14:tracePt t="37454" x="3314700" y="1514475"/>
          <p14:tracePt t="37465" x="3195638" y="1514475"/>
          <p14:tracePt t="37475" x="2933700" y="1538288"/>
          <p14:tracePt t="37499" x="2786063" y="1576388"/>
          <p14:tracePt t="37522" x="2690813" y="1619250"/>
          <p14:tracePt t="37522" x="2428875" y="1762125"/>
          <p14:tracePt t="37533" x="2333625" y="1828800"/>
          <p14:tracePt t="37545" x="2309813" y="1857375"/>
          <p14:tracePt t="37555" x="2295525" y="1871663"/>
          <p14:tracePt t="37566" x="2257425" y="1895475"/>
          <p14:tracePt t="37600" x="2228850" y="1909763"/>
          <p14:tracePt t="37602" x="2200275" y="1909763"/>
          <p14:tracePt t="37613" x="2190750" y="1924050"/>
          <p14:tracePt t="37623" x="2147888" y="1924050"/>
          <p14:tracePt t="37634" x="2133600" y="1938338"/>
          <p14:tracePt t="37646" x="2095500" y="1947863"/>
          <p14:tracePt t="37656" x="2057400" y="1962150"/>
          <p14:tracePt t="37670" x="2028825" y="1976438"/>
          <p14:tracePt t="37679" x="1909763" y="2014538"/>
          <p14:tracePt t="37703" x="1762125" y="2071688"/>
          <p14:tracePt t="37713" x="1724025" y="2081213"/>
          <p14:tracePt t="37724" x="1709738" y="2095500"/>
          <p14:tracePt t="37736" x="1643063" y="2147888"/>
          <p14:tracePt t="37746" x="1619250" y="2162175"/>
          <p14:tracePt t="37758" x="1604963" y="2190750"/>
          <p14:tracePt t="37769" x="1566863" y="2228850"/>
          <p14:tracePt t="37780" x="1552575" y="2243138"/>
          <p14:tracePt t="37791" x="1514475" y="2281238"/>
          <p14:tracePt t="37803" x="1514475" y="2295525"/>
          <p14:tracePt t="37814" x="1500188" y="2295525"/>
          <p14:tracePt t="37825" x="1500188" y="2309813"/>
          <p14:tracePt t="37836" x="1485900" y="2319338"/>
          <p14:tracePt t="37848" x="1485900" y="2333625"/>
          <p14:tracePt t="37870" x="1485900" y="2347913"/>
          <p14:tracePt t="37881" x="1471613" y="2362200"/>
          <p14:tracePt t="37904" x="1471613" y="2376488"/>
          <p14:tracePt t="38647" x="1457325" y="2414588"/>
          <p14:tracePt t="38658" x="1457325" y="2452688"/>
          <p14:tracePt t="38670" x="1457325" y="2495550"/>
          <p14:tracePt t="38680" x="1447800" y="2571750"/>
          <p14:tracePt t="38691" x="1433513" y="2638425"/>
          <p14:tracePt t="38703" x="1404938" y="2771775"/>
          <p14:tracePt t="38725" x="1390650" y="2852738"/>
          <p14:tracePt t="38736" x="1338263" y="2957513"/>
          <p14:tracePt t="38748" x="1285875" y="3119438"/>
          <p14:tracePt t="38759" x="1271588" y="3224213"/>
          <p14:tracePt t="38770" x="1271588" y="3262313"/>
          <p14:tracePt t="38782" x="1262063" y="3314700"/>
          <p14:tracePt t="38793" x="1262063" y="3328988"/>
          <p14:tracePt t="38815" x="1247775" y="3343275"/>
          <p14:tracePt t="38916" x="1247775" y="3357563"/>
          <p14:tracePt t="38940" x="1247775" y="3367088"/>
          <p14:tracePt t="38962" x="1247775" y="3381375"/>
          <p14:tracePt t="39230" x="1247775" y="3395663"/>
          <p14:tracePt t="39243" x="1271588" y="3448050"/>
          <p14:tracePt t="39253" x="1300163" y="3490913"/>
          <p14:tracePt t="39265" x="1352550" y="3648075"/>
          <p14:tracePt t="39276" x="1366838" y="3714750"/>
          <p14:tracePt t="39288" x="1390650" y="3819525"/>
          <p14:tracePt t="39299" x="1471613" y="4086225"/>
          <p14:tracePt t="39310" x="1500188" y="4176713"/>
          <p14:tracePt t="39320" x="1619250" y="4576763"/>
          <p14:tracePt t="39333" x="1619250" y="4643438"/>
          <p14:tracePt t="39346" x="1643063" y="4776788"/>
          <p14:tracePt t="39355" x="1671638" y="4919663"/>
          <p14:tracePt t="39366" x="1671638" y="4972050"/>
          <p14:tracePt t="39380" x="1671638" y="5038725"/>
          <p14:tracePt t="39389" x="1671638" y="5067300"/>
          <p14:tracePt t="39400" x="1657350" y="5081588"/>
          <p14:tracePt t="39412" x="1657350" y="5105400"/>
          <p14:tracePt t="39421" x="1657350" y="5119688"/>
          <p14:tracePt t="39928" x="1643063" y="5119688"/>
          <p14:tracePt t="39974" x="1643063" y="5105400"/>
          <p14:tracePt t="40197" x="1633538" y="5105400"/>
          <p14:tracePt t="40221" x="1619250" y="5105400"/>
          <p14:tracePt t="40242" x="1604963" y="5105400"/>
          <p14:tracePt t="40254" x="1576388" y="5105400"/>
          <p14:tracePt t="40265" x="1485900" y="5067300"/>
          <p14:tracePt t="40276" x="1457325" y="5053013"/>
          <p14:tracePt t="40288" x="1381125" y="4962525"/>
          <p14:tracePt t="40299" x="1328738" y="4895850"/>
          <p14:tracePt t="40310" x="1271588" y="4814888"/>
          <p14:tracePt t="40321" x="1195388" y="4600575"/>
          <p14:tracePt t="40334" x="1166813" y="4510088"/>
          <p14:tracePt t="40345" x="995363" y="3924300"/>
          <p14:tracePt t="40356" x="966788" y="3767138"/>
          <p14:tracePt t="40368" x="942975" y="3662363"/>
          <p14:tracePt t="40379" x="833438" y="3076575"/>
          <p14:tracePt t="40391" x="795338" y="2905125"/>
          <p14:tracePt t="40403" x="728663" y="2333625"/>
          <p14:tracePt t="40413" x="714375" y="2228850"/>
          <p14:tracePt t="40424" x="690563" y="2057400"/>
          <p14:tracePt t="40437" x="690563" y="1828800"/>
          <p14:tracePt t="40446" x="690563" y="1709738"/>
          <p14:tracePt t="40471" x="704850" y="1524000"/>
          <p14:tracePt t="40480" x="714375" y="1471613"/>
          <p14:tracePt t="40491" x="742950" y="1366838"/>
          <p14:tracePt t="40503" x="757238" y="1300163"/>
          <p14:tracePt t="40514" x="809625" y="1152525"/>
          <p14:tracePt t="40525" x="823913" y="1114425"/>
          <p14:tracePt t="40537" x="847725" y="1076325"/>
          <p14:tracePt t="40547" x="900113" y="966788"/>
          <p14:tracePt t="40559" x="914400" y="928688"/>
          <p14:tracePt t="40573" x="966788" y="862013"/>
          <p14:tracePt t="40581" x="981075" y="847725"/>
          <p14:tracePt t="40593" x="981075" y="833438"/>
          <p14:tracePt t="40615" x="995363" y="833438"/>
          <p14:tracePt t="40626" x="995363" y="823913"/>
          <p14:tracePt t="40638" x="1009650" y="823913"/>
          <p14:tracePt t="40683" x="1019175" y="823913"/>
          <p14:tracePt t="40697" x="1047750" y="823913"/>
          <p14:tracePt t="40706" x="1062038" y="823913"/>
          <p14:tracePt t="40716" x="1100138" y="833438"/>
          <p14:tracePt t="40729" x="1128713" y="862013"/>
          <p14:tracePt t="40739" x="1195388" y="928688"/>
          <p14:tracePt t="40750" x="1219200" y="957263"/>
          <p14:tracePt t="40773" x="1285875" y="1062038"/>
          <p14:tracePt t="40783" x="1300163" y="1114425"/>
          <p14:tracePt t="40796" x="1338263" y="1204913"/>
          <p14:tracePt t="40806" x="1352550" y="1233488"/>
          <p14:tracePt t="40818" x="1352550" y="1262063"/>
          <p14:tracePt t="40829" x="1366838" y="1285875"/>
          <p14:tracePt t="40840" x="1381125" y="1300163"/>
          <p14:tracePt t="40851" x="1381125" y="1314450"/>
          <p14:tracePt t="40863" x="1390650" y="1328738"/>
          <p14:tracePt t="40874" x="1390650" y="1338263"/>
          <p14:tracePt t="40886" x="1390650" y="1352550"/>
          <p14:tracePt t="40896" x="1390650" y="1366838"/>
          <p14:tracePt t="40908" x="1404938" y="1366838"/>
          <p14:tracePt t="40920" x="1404938" y="1390650"/>
          <p14:tracePt t="40953" x="1404938" y="1404938"/>
          <p14:tracePt t="41266" x="1419225" y="1404938"/>
          <p14:tracePt t="41324" x="1433513" y="1404938"/>
          <p14:tracePt t="41367" x="1447800" y="1404938"/>
          <p14:tracePt t="41381" x="1457325" y="1404938"/>
          <p14:tracePt t="41392" x="1457325" y="1419225"/>
          <p14:tracePt t="41403" x="1471613" y="1419225"/>
          <p14:tracePt t="41426" x="1500188" y="1419225"/>
          <p14:tracePt t="41460" x="1500188" y="1433513"/>
          <p14:tracePt t="41471" x="1514475" y="1433513"/>
          <p14:tracePt t="41571" x="1524000" y="1433513"/>
          <p14:tracePt t="41639" x="1538288" y="1447800"/>
          <p14:tracePt t="41651" x="1538288" y="1457325"/>
          <p14:tracePt t="41663" x="1552575" y="1457325"/>
          <p14:tracePt t="41695" x="1576388" y="1514475"/>
          <p14:tracePt t="41708" x="1576388" y="1538288"/>
          <p14:tracePt t="41718" x="1619250" y="1685925"/>
          <p14:tracePt t="41730" x="1633538" y="1700213"/>
          <p14:tracePt t="41742" x="1643063" y="1790700"/>
          <p14:tracePt t="41754" x="1657350" y="1828800"/>
          <p14:tracePt t="41764" x="1671638" y="1885950"/>
          <p14:tracePt t="41787" x="1671638" y="1895475"/>
          <p14:tracePt t="41999" x="1671638" y="1885950"/>
          <p14:tracePt t="42013" x="1685925" y="1885950"/>
          <p14:tracePt t="42022" x="1700213" y="1871663"/>
          <p14:tracePt t="42033" x="1709738" y="1857375"/>
          <p14:tracePt t="42046" x="1738313" y="1843088"/>
          <p14:tracePt t="42055" x="1790700" y="1790700"/>
          <p14:tracePt t="42066" x="1819275" y="1762125"/>
          <p14:tracePt t="42079" x="1871663" y="1700213"/>
          <p14:tracePt t="42089" x="1895475" y="1685925"/>
          <p14:tracePt t="42100" x="1909763" y="1671638"/>
          <p14:tracePt t="42112" x="1947863" y="1643063"/>
          <p14:tracePt t="42123" x="1947863" y="1633538"/>
          <p14:tracePt t="42134" x="1962150" y="1619250"/>
          <p14:tracePt t="42146" x="1976438" y="1619250"/>
          <p14:tracePt t="42167" x="1990725" y="1604963"/>
          <p14:tracePt t="42189" x="2014538" y="1590675"/>
          <p14:tracePt t="42213" x="2028825" y="1576388"/>
          <p14:tracePt t="42224" x="2071688" y="1552575"/>
          <p14:tracePt t="42246" x="2124075" y="1538288"/>
          <p14:tracePt t="42258" x="2133600" y="1524000"/>
          <p14:tracePt t="42270" x="2147888" y="1524000"/>
          <p14:tracePt t="42280" x="2190750" y="1514475"/>
          <p14:tracePt t="42291" x="2200275" y="1514475"/>
          <p14:tracePt t="42303" x="2243138" y="1514475"/>
          <p14:tracePt t="42315" x="2257425" y="1514475"/>
          <p14:tracePt t="42325" x="2281238" y="1514475"/>
          <p14:tracePt t="42337" x="2400300" y="1590675"/>
          <p14:tracePt t="42348" x="2443163" y="1619250"/>
          <p14:tracePt t="42360" x="2600325" y="1819275"/>
          <p14:tracePt t="42370" x="2652713" y="1871663"/>
          <p14:tracePt t="42381" x="2681288" y="1909763"/>
          <p14:tracePt t="42391" x="2757488" y="2043113"/>
          <p14:tracePt t="42403" x="2786063" y="2095500"/>
          <p14:tracePt t="42415" x="2824163" y="2200275"/>
          <p14:tracePt t="42427" x="2852738" y="2243138"/>
          <p14:tracePt t="42438" x="2867025" y="2281238"/>
          <p14:tracePt t="42449" x="2890838" y="2376488"/>
          <p14:tracePt t="42460" x="2890838" y="2386013"/>
          <p14:tracePt t="42471" x="2890838" y="2414588"/>
          <p14:tracePt t="42515" x="2890838" y="2400300"/>
          <p14:tracePt t="42540" x="2905125" y="2362200"/>
          <p14:tracePt t="42540" x="2919413" y="2281238"/>
          <p14:tracePt t="42550" x="2933700" y="2243138"/>
          <p14:tracePt t="42563" x="3024188" y="2028825"/>
          <p14:tracePt t="42573" x="3076575" y="1924050"/>
          <p14:tracePt t="42586" x="3157538" y="1776413"/>
          <p14:tracePt t="42593" x="3224213" y="1685925"/>
          <p14:tracePt t="42607" x="3290888" y="1619250"/>
          <p14:tracePt t="42618" x="3409950" y="1500188"/>
          <p14:tracePt t="42629" x="3448050" y="1485900"/>
          <p14:tracePt t="42640" x="3500438" y="1447800"/>
          <p14:tracePt t="42653" x="3567113" y="1404938"/>
          <p14:tracePt t="42663" x="3609975" y="1390650"/>
          <p14:tracePt t="42674" x="3686175" y="1381125"/>
          <p14:tracePt t="42686" x="3714750" y="1381125"/>
          <p14:tracePt t="42720" x="3862388" y="1419225"/>
          <p14:tracePt t="42730" x="3952875" y="1471613"/>
          <p14:tracePt t="42742" x="4005263" y="1500188"/>
          <p14:tracePt t="42753" x="4071938" y="1566863"/>
          <p14:tracePt t="42764" x="4205288" y="1685925"/>
          <p14:tracePt t="42775" x="4257675" y="1738313"/>
          <p14:tracePt t="42787" x="4376738" y="1871663"/>
          <p14:tracePt t="42798" x="4457700" y="1962150"/>
          <p14:tracePt t="42810" x="4495800" y="2014538"/>
          <p14:tracePt t="42820" x="4591050" y="2162175"/>
          <p14:tracePt t="42831" x="4614863" y="2228850"/>
          <p14:tracePt t="42843" x="4672013" y="2347913"/>
          <p14:tracePt t="42854" x="4710113" y="2438400"/>
          <p14:tracePt t="42865" x="4724400" y="2505075"/>
          <p14:tracePt t="42879" x="4748213" y="2624138"/>
          <p14:tracePt t="42888" x="4776788" y="2719388"/>
          <p14:tracePt t="42900" x="4800600" y="2838450"/>
          <p14:tracePt t="42912" x="4814888" y="2876550"/>
          <p14:tracePt t="42922" x="4814888" y="2919413"/>
          <p14:tracePt t="42933" x="4829175" y="2971800"/>
          <p14:tracePt t="42946" x="4829175" y="3009900"/>
          <p14:tracePt t="42955" x="4843463" y="3076575"/>
          <p14:tracePt t="42979" x="4843463" y="3090863"/>
          <p14:tracePt t="43001" x="4857750" y="3157538"/>
          <p14:tracePt t="43013" x="4867275" y="3195638"/>
          <p14:tracePt t="43023" x="4867275" y="3209925"/>
          <p14:tracePt t="43034" x="4867275" y="3224213"/>
          <p14:tracePt t="43046" x="4881563" y="3262313"/>
          <p14:tracePt t="43056" x="4881563" y="3290888"/>
          <p14:tracePt t="43068" x="4895850" y="3314700"/>
          <p14:tracePt t="43079" x="4895850" y="3328988"/>
          <p14:tracePt t="43090" x="4895850" y="3343275"/>
          <p14:tracePt t="43103" x="4910138" y="3367088"/>
          <p14:tracePt t="43113" x="4910138" y="3381375"/>
          <p14:tracePt t="43135" x="4910138" y="3395663"/>
          <p14:tracePt t="44022" x="4910138" y="3381375"/>
          <p14:tracePt t="44057" x="4895850" y="3357563"/>
          <p14:tracePt t="44068" x="4881563" y="3328988"/>
          <p14:tracePt t="44079" x="4867275" y="3238500"/>
          <p14:tracePt t="44090" x="4843463" y="3157538"/>
          <p14:tracePt t="44103" x="4843463" y="3119438"/>
          <p14:tracePt t="44113" x="4829175" y="3076575"/>
          <p14:tracePt t="44124" x="4829175" y="2943225"/>
          <p14:tracePt t="44137" x="4829175" y="2890838"/>
          <p14:tracePt t="44146" x="4829175" y="2800350"/>
          <p14:tracePt t="44158" x="4843463" y="2757488"/>
          <p14:tracePt t="44170" x="4843463" y="2733675"/>
          <p14:tracePt t="44180" x="4867275" y="2681288"/>
          <p14:tracePt t="44191" x="4867275" y="2667000"/>
          <p14:tracePt t="44203" x="4919663" y="2600325"/>
          <p14:tracePt t="44215" x="4933950" y="2586038"/>
          <p14:tracePt t="44226" x="4962525" y="2562225"/>
          <p14:tracePt t="44237" x="5000625" y="2505075"/>
          <p14:tracePt t="44249" x="5029200" y="2495550"/>
          <p14:tracePt t="44260" x="5095875" y="2466975"/>
          <p14:tracePt t="44271" x="5095875" y="2452688"/>
          <p14:tracePt t="44283" x="5133975" y="2452688"/>
          <p14:tracePt t="44296" x="5214938" y="2428875"/>
          <p14:tracePt t="44305" x="5238750" y="2428875"/>
          <p14:tracePt t="44316" x="5281613" y="2428875"/>
          <p14:tracePt t="44329" x="5291138" y="2428875"/>
          <p14:tracePt t="44338" x="5305425" y="2428875"/>
          <p14:tracePt t="44350" x="5319713" y="2438400"/>
          <p14:tracePt t="44362" x="5334000" y="2438400"/>
          <p14:tracePt t="44373" x="5357813" y="2466975"/>
          <p14:tracePt t="44386" x="5372100" y="2481263"/>
          <p14:tracePt t="44396" x="5386388" y="2495550"/>
          <p14:tracePt t="44407" x="5438775" y="2562225"/>
          <p14:tracePt t="44418" x="5467350" y="2586038"/>
          <p14:tracePt t="44429" x="5534025" y="2681288"/>
          <p14:tracePt t="44439" x="5557838" y="2719388"/>
          <p14:tracePt t="44451" x="5586413" y="2757488"/>
          <p14:tracePt t="44463" x="5624513" y="2824163"/>
          <p14:tracePt t="44474" x="5653088" y="2867025"/>
          <p14:tracePt t="44487" x="5662613" y="2905125"/>
          <p14:tracePt t="44496" x="5705475" y="2971800"/>
          <p14:tracePt t="44508" x="5705475" y="2995613"/>
          <p14:tracePt t="44520" x="5719763" y="3062288"/>
          <p14:tracePt t="44530" x="5719763" y="3090863"/>
          <p14:tracePt t="44540" x="5729288" y="3105150"/>
          <p14:tracePt t="44564" x="5729288" y="3157538"/>
          <p14:tracePt t="44586" x="5729288" y="3224213"/>
          <p14:tracePt t="44598" x="5729288" y="3238500"/>
          <p14:tracePt t="44620" x="5729288" y="3248025"/>
          <p14:tracePt t="44631" x="5719763" y="3248025"/>
          <p14:tracePt t="44744" x="5719763" y="3238500"/>
          <p14:tracePt t="44767" x="5691188" y="3224213"/>
          <p14:tracePt t="44789" x="5676900" y="3209925"/>
          <p14:tracePt t="44800" x="5638800" y="3157538"/>
          <p14:tracePt t="44812" x="5638800" y="3143250"/>
          <p14:tracePt t="44823" x="5624513" y="3143250"/>
          <p14:tracePt t="44834" x="5610225" y="3076575"/>
          <p14:tracePt t="44846" x="5610225" y="3052763"/>
          <p14:tracePt t="44857" x="5610225" y="2995613"/>
          <p14:tracePt t="44868" x="5610225" y="2957513"/>
          <p14:tracePt t="44879" x="5610225" y="2933700"/>
          <p14:tracePt t="44891" x="5624513" y="2852738"/>
          <p14:tracePt t="44906" x="5653088" y="2800350"/>
          <p14:tracePt t="44913" x="5691188" y="2705100"/>
          <p14:tracePt t="44924" x="5719763" y="2667000"/>
          <p14:tracePt t="44937" x="5772150" y="2600325"/>
          <p14:tracePt t="44946" x="5824538" y="2547938"/>
          <p14:tracePt t="44958" x="5848350" y="2533650"/>
          <p14:tracePt t="44970" x="5891213" y="2505075"/>
          <p14:tracePt t="44981" x="5905500" y="2505075"/>
          <p14:tracePt t="44992" x="5915025" y="2495550"/>
          <p14:tracePt t="45003" x="5957888" y="2495550"/>
          <p14:tracePt t="45015" x="5972175" y="2495550"/>
          <p14:tracePt t="45025" x="5995988" y="2495550"/>
          <p14:tracePt t="45037" x="6010275" y="2495550"/>
          <p14:tracePt t="45048" x="6024563" y="2495550"/>
          <p14:tracePt t="45058" x="6062663" y="2505075"/>
          <p14:tracePt t="45070" x="6100763" y="2519363"/>
          <p14:tracePt t="45081" x="6129338" y="2547938"/>
          <p14:tracePt t="45092" x="6181725" y="2586038"/>
          <p14:tracePt t="45103" x="6219825" y="2624138"/>
          <p14:tracePt t="45114" x="6300788" y="2705100"/>
          <p14:tracePt t="45125" x="6315075" y="2733675"/>
          <p14:tracePt t="45137" x="6343650" y="2757488"/>
          <p14:tracePt t="45149" x="6396038" y="2824163"/>
          <p14:tracePt t="45160" x="6396038" y="2852738"/>
          <p14:tracePt t="45172" x="6405563" y="2905125"/>
          <p14:tracePt t="45183" x="6419850" y="2919413"/>
          <p14:tracePt t="45196" x="6419850" y="2933700"/>
          <p14:tracePt t="45205" x="6419850" y="2957513"/>
          <p14:tracePt t="45228" x="6419850" y="2971800"/>
          <p14:tracePt t="45319" x="6419850" y="2986088"/>
          <p14:tracePt t="45341" x="6419850" y="2995613"/>
          <p14:tracePt t="45676" x="6419850" y="3009900"/>
          <p14:tracePt t="45690" x="6419850" y="3024188"/>
          <p14:tracePt t="45701" x="6419850" y="3038475"/>
          <p14:tracePt t="45713" x="6419850" y="3052763"/>
          <p14:tracePt t="45723" x="6419850" y="3062288"/>
          <p14:tracePt t="45733" x="6419850" y="3090863"/>
          <p14:tracePt t="45746" x="6434138" y="3128963"/>
          <p14:tracePt t="45757" x="6434138" y="3157538"/>
          <p14:tracePt t="45768" x="6448425" y="3224213"/>
          <p14:tracePt t="45779" x="6448425" y="3248025"/>
          <p14:tracePt t="45790" x="6448425" y="3276600"/>
          <p14:tracePt t="45801" x="6448425" y="3328988"/>
          <p14:tracePt t="45813" x="6448425" y="3343275"/>
          <p14:tracePt t="45824" x="6448425" y="3381375"/>
          <p14:tracePt t="45857" x="6448425" y="3395663"/>
          <p14:tracePt t="45915" x="6434138" y="3395663"/>
          <p14:tracePt t="45937" x="6419850" y="3395663"/>
          <p14:tracePt t="45948" x="6405563" y="3395663"/>
          <p14:tracePt t="45959" x="6396038" y="3395663"/>
          <p14:tracePt t="45971" x="6329363" y="3395663"/>
          <p14:tracePt t="45982" x="6286500" y="3381375"/>
          <p14:tracePt t="45993" x="6181725" y="3328988"/>
          <p14:tracePt t="46004" x="6157913" y="3314700"/>
          <p14:tracePt t="46015" x="6100763" y="3276600"/>
          <p14:tracePt t="46027" x="6024563" y="3209925"/>
          <p14:tracePt t="46038" x="5995988" y="3181350"/>
          <p14:tracePt t="46049" x="5929313" y="3076575"/>
          <p14:tracePt t="46060" x="5915025" y="3024188"/>
          <p14:tracePt t="46072" x="5915025" y="2986088"/>
          <p14:tracePt t="46083" x="5905500" y="2890838"/>
          <p14:tracePt t="46096" x="5905500" y="2838450"/>
          <p14:tracePt t="46105" x="5905500" y="2733675"/>
          <p14:tracePt t="46116" x="5905500" y="2705100"/>
          <p14:tracePt t="46129" x="5915025" y="2690813"/>
          <p14:tracePt t="46139" x="5957888" y="2624138"/>
          <p14:tracePt t="46150" x="5972175" y="2614613"/>
          <p14:tracePt t="46162" x="5995988" y="2571750"/>
          <p14:tracePt t="46173" x="6010275" y="2571750"/>
          <p14:tracePt t="46186" x="6024563" y="2571750"/>
          <p14:tracePt t="46196" x="6034088" y="2562225"/>
          <p14:tracePt t="46207" x="6048375" y="2562225"/>
          <p14:tracePt t="46218" x="6062663" y="2562225"/>
          <p14:tracePt t="46252" x="6076950" y="2562225"/>
          <p14:tracePt t="46274" x="6100763" y="2571750"/>
          <p14:tracePt t="46284" x="6129338" y="2600325"/>
          <p14:tracePt t="46297" x="6143625" y="2614613"/>
          <p14:tracePt t="46308" x="6181725" y="2652713"/>
          <p14:tracePt t="46320" x="6210300" y="2681288"/>
          <p14:tracePt t="46330" x="6234113" y="2719388"/>
          <p14:tracePt t="46341" x="6262688" y="2747963"/>
          <p14:tracePt t="46354" x="6276975" y="2757488"/>
          <p14:tracePt t="46407" x="6276975" y="2771775"/>
          <p14:tracePt t="46443" x="6286500" y="2786063"/>
          <p14:tracePt t="46455" x="6286500" y="2800350"/>
          <p14:tracePt t="46466" x="6286500" y="2809875"/>
          <p14:tracePt t="46479" x="6286500" y="2838450"/>
          <p14:tracePt t="46487" x="6286500" y="2852738"/>
          <p14:tracePt t="46511" x="6210300" y="2890838"/>
          <p14:tracePt t="46702" x="6219825" y="2890838"/>
          <p14:tracePt t="46724" x="6234113" y="2905125"/>
          <p14:tracePt t="46737" x="6234113" y="2971800"/>
          <p14:tracePt t="46746" x="6196013" y="3052763"/>
          <p14:tracePt t="46758" x="6024563" y="3305175"/>
          <p14:tracePt t="46770" x="5915025" y="3448050"/>
          <p14:tracePt t="46781" x="5795963" y="3581400"/>
          <p14:tracePt t="46792" x="5467350" y="3981450"/>
          <p14:tracePt t="46804" x="5348288" y="4138613"/>
          <p14:tracePt t="46815" x="5029200" y="4548188"/>
          <p14:tracePt t="46825" x="4948238" y="4657725"/>
          <p14:tracePt t="46837" x="4843463" y="4786313"/>
          <p14:tracePt t="46848" x="4710113" y="4962525"/>
          <p14:tracePt t="46859" x="4614863" y="5081588"/>
          <p14:tracePt t="46870" x="4457700" y="5267325"/>
          <p14:tracePt t="46881" x="4405313" y="5305425"/>
          <p14:tracePt t="46893" x="4352925" y="5372100"/>
          <p14:tracePt t="46905" x="4191000" y="5519738"/>
          <p14:tracePt t="46915" x="4138613" y="5572125"/>
          <p14:tracePt t="46926" x="4100513" y="5586413"/>
          <p14:tracePt t="46938" x="4005263" y="5653088"/>
          <p14:tracePt t="46949" x="3990975" y="5662613"/>
          <p14:tracePt t="46960" x="3967163" y="5676900"/>
          <p14:tracePt t="46972" x="3952875" y="5691188"/>
          <p14:tracePt t="46983" x="3938588" y="5705475"/>
          <p14:tracePt t="46993" x="3886200" y="5743575"/>
          <p14:tracePt t="47005" x="3862388" y="5772150"/>
          <p14:tracePt t="47016" x="3795713" y="5838825"/>
          <p14:tracePt t="47029" x="3752850" y="5862638"/>
          <p14:tracePt t="47039" x="3729038" y="5891213"/>
          <p14:tracePt t="47050" x="3619500" y="5943600"/>
          <p14:tracePt t="47062" x="3581400" y="5967413"/>
          <p14:tracePt t="47073" x="3529013" y="5995988"/>
          <p14:tracePt t="47095" x="3514725" y="5995988"/>
          <p14:tracePt t="47108" x="3476625" y="6024563"/>
          <p14:tracePt t="47128" x="3433763" y="6034088"/>
          <p14:tracePt t="47140" x="3409950" y="6048375"/>
          <p14:tracePt t="47163" x="3357563" y="6062663"/>
          <p14:tracePt t="47174" x="3357563" y="6076950"/>
          <p14:tracePt t="47187" x="3343275" y="6076950"/>
          <p14:tracePt t="47196" x="3328988" y="6076950"/>
          <p14:tracePt t="47253" x="3314700" y="6076950"/>
          <p14:tracePt t="47286" x="3305175" y="6076950"/>
          <p14:tracePt t="47388" x="3290888" y="6076950"/>
          <p14:tracePt t="47400" x="3290888" y="6086475"/>
          <p14:tracePt t="47422" x="3276600" y="6086475"/>
          <p14:tracePt t="47446" x="3262313" y="6086475"/>
          <p14:tracePt t="47455" x="3248025" y="6086475"/>
          <p14:tracePt t="47467" x="3238500" y="6100763"/>
          <p14:tracePt t="47479" x="3224213" y="6100763"/>
          <p14:tracePt t="47523" x="3209925" y="6100763"/>
          <p14:tracePt t="47647" x="3209925" y="6115050"/>
          <p14:tracePt t="48153" x="3224213" y="6115050"/>
          <p14:tracePt t="48164" x="3262313" y="6100763"/>
          <p14:tracePt t="48175" x="3305175" y="6086475"/>
          <p14:tracePt t="48188" x="3409950" y="6076950"/>
          <p14:tracePt t="48198" x="3490913" y="6076950"/>
          <p14:tracePt t="48209" x="3714750" y="6034088"/>
          <p14:tracePt t="48220" x="3871913" y="5995988"/>
          <p14:tracePt t="48231" x="4005263" y="5967413"/>
          <p14:tracePt t="48243" x="4391025" y="5876925"/>
          <p14:tracePt t="48254" x="4562475" y="5824538"/>
          <p14:tracePt t="48265" x="5053013" y="5705475"/>
          <p14:tracePt t="48276" x="5200650" y="5662613"/>
          <p14:tracePt t="48289" x="5334000" y="5610225"/>
          <p14:tracePt t="48300" x="5786438" y="5438775"/>
          <p14:tracePt t="48312" x="5891213" y="5386388"/>
          <p14:tracePt t="48322" x="6167438" y="5281613"/>
          <p14:tracePt t="48331" x="6248400" y="5253038"/>
          <p14:tracePt t="48346" x="6343650" y="5214938"/>
          <p14:tracePt t="48355" x="6448425" y="5157788"/>
          <p14:tracePt t="48367" x="6472238" y="5157788"/>
          <p14:tracePt t="48379" x="6529388" y="5105400"/>
          <p14:tracePt t="48389" x="6538913" y="5095875"/>
          <p14:tracePt t="48400" x="6567488" y="5067300"/>
          <p14:tracePt t="48412" x="6605588" y="5014913"/>
          <p14:tracePt t="48423" x="6619875" y="5000625"/>
          <p14:tracePt t="48432" x="6657975" y="4948238"/>
          <p14:tracePt t="48446" x="6657975" y="4933950"/>
          <p14:tracePt t="48456" x="6672263" y="4919663"/>
          <p14:tracePt t="48468" x="6686550" y="4881563"/>
          <p14:tracePt t="48479" x="6700838" y="4852988"/>
          <p14:tracePt t="48491" x="6700838" y="4786313"/>
          <p14:tracePt t="48501" x="6715125" y="4762500"/>
          <p14:tracePt t="48513" x="6715125" y="4748213"/>
          <p14:tracePt t="48524" x="6715125" y="4695825"/>
          <p14:tracePt t="48534" x="6715125" y="4681538"/>
          <p14:tracePt t="48546" x="6715125" y="4657725"/>
          <p14:tracePt t="48569" x="6715125" y="4643438"/>
          <p14:tracePt t="48581" x="6700838" y="4643438"/>
          <p14:tracePt t="48670" x="6686550" y="4657725"/>
          <p14:tracePt t="48693" x="6672263" y="4657725"/>
          <p14:tracePt t="48715" x="6648450" y="4681538"/>
          <p14:tracePt t="48760" x="6634163" y="4695825"/>
          <p14:tracePt t="48795" x="6619875" y="4695825"/>
          <p14:tracePt t="49277" x="6619875" y="4710113"/>
          <p14:tracePt t="49290" x="6605588" y="4710113"/>
          <p14:tracePt t="49301" x="6605588" y="4724400"/>
          <p14:tracePt t="49313" x="6581775" y="4733925"/>
          <p14:tracePt t="49334" x="6567488" y="4748213"/>
          <p14:tracePt t="49346" x="6553200" y="4762500"/>
          <p14:tracePt t="49355" x="6538913" y="4762500"/>
          <p14:tracePt t="49390" x="6529388" y="4762500"/>
          <p14:tracePt t="49751" x="6515100" y="4762500"/>
          <p14:tracePt t="49785" x="6500813" y="4762500"/>
          <p14:tracePt t="49797" x="6472238" y="4776788"/>
          <p14:tracePt t="49818" x="6462713" y="4776788"/>
          <p14:tracePt t="49829" x="6448425" y="4776788"/>
          <p14:tracePt t="49840" x="6434138" y="4776788"/>
          <p14:tracePt t="49851" x="6419850" y="4762500"/>
          <p14:tracePt t="49863" x="6396038" y="4762500"/>
          <p14:tracePt t="49874" x="6381750" y="4762500"/>
          <p14:tracePt t="49887" x="6343650" y="4762500"/>
          <p14:tracePt t="49896" x="6315075" y="4748213"/>
          <p14:tracePt t="49908" x="6219825" y="4733925"/>
          <p14:tracePt t="49922" x="6181725" y="4733925"/>
          <p14:tracePt t="49930" x="6143625" y="4724400"/>
          <p14:tracePt t="49942" x="6034088" y="4710113"/>
          <p14:tracePt t="49954" x="5995988" y="4695825"/>
          <p14:tracePt t="49964" x="5957888" y="4681538"/>
          <p14:tracePt t="49975" x="5876925" y="4657725"/>
          <p14:tracePt t="49987" x="5848350" y="4629150"/>
          <p14:tracePt t="49998" x="5786438" y="4600575"/>
          <p14:tracePt t="50009" x="5757863" y="4591050"/>
          <p14:tracePt t="50020" x="5719763" y="4548188"/>
          <p14:tracePt t="50032" x="5638800" y="4419600"/>
          <p14:tracePt t="50043" x="5624513" y="4376738"/>
          <p14:tracePt t="50055" x="5600700" y="4257675"/>
          <p14:tracePt t="50065" x="5600700" y="4167188"/>
          <p14:tracePt t="50076" x="5600700" y="4110038"/>
          <p14:tracePt t="50088" x="5610225" y="4019550"/>
          <p14:tracePt t="50100" x="5624513" y="3938588"/>
          <p14:tracePt t="50112" x="5676900" y="3833813"/>
          <p14:tracePt t="50122" x="5705475" y="3781425"/>
          <p14:tracePt t="50133" x="5729288" y="3738563"/>
          <p14:tracePt t="50143" x="5810250" y="3676650"/>
          <p14:tracePt t="50155" x="5838825" y="3633788"/>
          <p14:tracePt t="50166" x="5929313" y="3609975"/>
          <p14:tracePt t="50177" x="5972175" y="3595688"/>
          <p14:tracePt t="50189" x="6024563" y="3567113"/>
          <p14:tracePt t="50200" x="6181725" y="3567113"/>
          <p14:tracePt t="50212" x="6248400" y="3567113"/>
          <p14:tracePt t="50223" x="6462713" y="3567113"/>
          <p14:tracePt t="50234" x="6529388" y="3595688"/>
          <p14:tracePt t="50246" x="6634163" y="3619500"/>
          <p14:tracePt t="50257" x="6791325" y="3662363"/>
          <p14:tracePt t="50268" x="6910388" y="3700463"/>
          <p14:tracePt t="50279" x="7029450" y="3781425"/>
          <p14:tracePt t="50290" x="7096125" y="3819525"/>
          <p14:tracePt t="50301" x="7138988" y="3862388"/>
          <p14:tracePt t="50313" x="7215188" y="3981450"/>
          <p14:tracePt t="50324" x="7258050" y="4057650"/>
          <p14:tracePt t="50337" x="7281863" y="4191000"/>
          <p14:tracePt t="50347" x="7296150" y="4295775"/>
          <p14:tracePt t="50358" x="7296150" y="4419600"/>
          <p14:tracePt t="50371" x="7272338" y="4681538"/>
          <p14:tracePt t="50379" x="7243763" y="4786313"/>
          <p14:tracePt t="50392" x="7138988" y="5095875"/>
          <p14:tracePt t="50403" x="7086600" y="5238750"/>
          <p14:tracePt t="50414" x="7005638" y="5334000"/>
          <p14:tracePt t="50426" x="6843713" y="5519738"/>
          <p14:tracePt t="50437" x="6805613" y="5557838"/>
          <p14:tracePt t="50449" x="6634163" y="5715000"/>
          <p14:tracePt t="50460" x="6538913" y="5781675"/>
          <p14:tracePt t="50471" x="6419850" y="5862638"/>
          <p14:tracePt t="50480" x="6234113" y="5981700"/>
          <p14:tracePt t="50493" x="6129338" y="6010275"/>
          <p14:tracePt t="50504" x="5929313" y="6086475"/>
          <p14:tracePt t="50515" x="5838825" y="6115050"/>
          <p14:tracePt t="50526" x="5743575" y="6153150"/>
          <p14:tracePt t="50539" x="5543550" y="6219825"/>
          <p14:tracePt t="50549" x="5467350" y="6262688"/>
          <p14:tracePt t="50560" x="5348288" y="6300788"/>
          <p14:tracePt t="50572" x="5148263" y="6381750"/>
          <p14:tracePt t="50582" x="5067300" y="6405563"/>
          <p14:tracePt t="50596" x="4976813" y="6434138"/>
          <p14:tracePt t="50606" x="4919663" y="6448425"/>
          <p14:tracePt t="50616" x="4910138" y="6448425"/>
          <p14:tracePt t="50629" x="4881563" y="6448425"/>
          <p14:tracePt t="50650" x="4867275" y="6448425"/>
          <p14:tracePt t="50673" x="4857750" y="6448425"/>
          <p14:tracePt t="50696" x="4843463" y="6448425"/>
          <p14:tracePt t="50707" x="4829175" y="6434138"/>
          <p14:tracePt t="50718" x="4814888" y="6419850"/>
          <p14:tracePt t="50740" x="4791075" y="6381750"/>
          <p14:tracePt t="50752" x="4791075" y="6367463"/>
          <p14:tracePt t="50763" x="4762500" y="6286500"/>
          <p14:tracePt t="50774" x="4748213" y="6262688"/>
          <p14:tracePt t="50787" x="4748213" y="6196013"/>
          <p14:tracePt t="50796" x="4748213" y="6086475"/>
          <p14:tracePt t="50808" x="4748213" y="6010275"/>
          <p14:tracePt t="50820" x="4791075" y="5929313"/>
          <p14:tracePt t="50830" x="4800600" y="5900738"/>
          <p14:tracePt t="50841" x="4814888" y="5876925"/>
          <p14:tracePt t="50854" x="4857750" y="5838825"/>
          <p14:tracePt t="50864" x="4867275" y="5824538"/>
          <p14:tracePt t="50875" x="4910138" y="5781675"/>
          <p14:tracePt t="50887" x="4933950" y="5772150"/>
          <p14:tracePt t="50898" x="4962525" y="5743575"/>
          <p14:tracePt t="50909" x="5043488" y="5705475"/>
          <p14:tracePt t="50920" x="5067300" y="5691188"/>
          <p14:tracePt t="50931" x="5162550" y="5653088"/>
          <p14:tracePt t="50943" x="5186363" y="5638800"/>
          <p14:tracePt t="50954" x="5214938" y="5638800"/>
          <p14:tracePt t="50965" x="5267325" y="5624513"/>
          <p14:tracePt t="50977" x="5291138" y="5624513"/>
          <p14:tracePt t="50988" x="5334000" y="5624513"/>
          <p14:tracePt t="51008" x="5348288" y="5624513"/>
          <p14:tracePt t="51145" x="5334000" y="5624513"/>
          <p14:tracePt t="51179" x="5319713" y="5638800"/>
          <p14:tracePt t="51191" x="5305425" y="5638800"/>
          <p14:tracePt t="51213" x="5291138" y="5653088"/>
          <p14:tracePt t="51224" x="5267325" y="5653088"/>
          <p14:tracePt t="51237" x="5253038" y="5653088"/>
          <p14:tracePt t="51247" x="5214938" y="5662613"/>
          <p14:tracePt t="51258" x="5200650" y="5662613"/>
          <p14:tracePt t="51270" x="5172075" y="5676900"/>
          <p14:tracePt t="51280" x="5133975" y="5676900"/>
          <p14:tracePt t="51292" x="5105400" y="5691188"/>
          <p14:tracePt t="51304" x="5053013" y="5691188"/>
          <p14:tracePt t="51314" x="5043488" y="5691188"/>
          <p14:tracePt t="51325" x="5014913" y="5691188"/>
          <p14:tracePt t="51337" x="4962525" y="5705475"/>
          <p14:tracePt t="51348" x="4919663" y="5705475"/>
          <p14:tracePt t="51359" x="4867275" y="5715000"/>
          <p14:tracePt t="51370" x="4829175" y="5715000"/>
          <p14:tracePt t="51382" x="4800600" y="5715000"/>
          <p14:tracePt t="51393" x="4710113" y="5715000"/>
          <p14:tracePt t="51404" x="4657725" y="5715000"/>
          <p14:tracePt t="51416" x="4562475" y="5705475"/>
          <p14:tracePt t="51427" x="4510088" y="5705475"/>
          <p14:tracePt t="51438" x="4429125" y="5691188"/>
          <p14:tracePt t="51449" x="4286250" y="5676900"/>
          <p14:tracePt t="51460" x="4219575" y="5662613"/>
          <p14:tracePt t="51472" x="4114800" y="5662613"/>
          <p14:tracePt t="51483" x="4019550" y="5653088"/>
          <p14:tracePt t="51497" x="3952875" y="5638800"/>
          <p14:tracePt t="51504" x="3833813" y="5638800"/>
          <p14:tracePt t="51517" x="3781425" y="5624513"/>
          <p14:tracePt t="51529" x="3676650" y="5624513"/>
          <p14:tracePt t="51540" x="3633788" y="5624513"/>
          <p14:tracePt t="51550" x="3595688" y="5624513"/>
          <p14:tracePt t="51562" x="3543300" y="5624513"/>
          <p14:tracePt t="51630" x="3543300" y="5610225"/>
          <p14:tracePt t="51641" x="3529013" y="5610225"/>
          <p14:tracePt t="51651" x="3529013" y="5595938"/>
          <p14:tracePt t="51663" x="3529013" y="5586413"/>
          <p14:tracePt t="51674" x="3514725" y="5529263"/>
          <p14:tracePt t="51687" x="3514725" y="5505450"/>
          <p14:tracePt t="51697" x="3543300" y="5400675"/>
          <p14:tracePt t="51707" x="3557588" y="5357813"/>
          <p14:tracePt t="51731" x="3648075" y="5267325"/>
          <p14:tracePt t="51742" x="3662363" y="5253038"/>
          <p14:tracePt t="51754" x="3781425" y="5186363"/>
          <p14:tracePt t="51764" x="3819525" y="5157788"/>
          <p14:tracePt t="51775" x="3871913" y="5148263"/>
          <p14:tracePt t="51787" x="3981450" y="5105400"/>
          <p14:tracePt t="51798" x="4019550" y="5095875"/>
          <p14:tracePt t="51809" x="4057650" y="5081588"/>
          <p14:tracePt t="51820" x="4152900" y="5067300"/>
          <p14:tracePt t="51831" x="4219575" y="5053013"/>
          <p14:tracePt t="51843" x="4324350" y="5053013"/>
          <p14:tracePt t="51854" x="4362450" y="5053013"/>
          <p14:tracePt t="51865" x="4376738" y="5053013"/>
          <p14:tracePt t="51876" x="4486275" y="5053013"/>
          <p14:tracePt t="51888" x="4548188" y="5053013"/>
          <p14:tracePt t="51899" x="4629150" y="5053013"/>
          <p14:tracePt t="51910" x="4672013" y="5067300"/>
          <p14:tracePt t="51922" x="4724400" y="5067300"/>
          <p14:tracePt t="51933" x="4814888" y="5081588"/>
          <p14:tracePt t="51946" x="4843463" y="5095875"/>
          <p14:tracePt t="51955" x="4933950" y="5105400"/>
          <p14:tracePt t="51966" x="4962525" y="5119688"/>
          <p14:tracePt t="51979" x="4976813" y="5119688"/>
          <p14:tracePt t="51989" x="5043488" y="5119688"/>
          <p14:tracePt t="52001" x="5081588" y="5119688"/>
          <p14:tracePt t="52013" x="5119688" y="5119688"/>
          <p14:tracePt t="52023" x="5133975" y="5119688"/>
          <p14:tracePt t="52045" x="5148263" y="5119688"/>
          <p14:tracePt t="52057" x="5162550" y="5119688"/>
          <p14:tracePt t="52068" x="5172075" y="5119688"/>
          <p14:tracePt t="52079" x="5186363" y="5105400"/>
          <p14:tracePt t="52091" x="5200650" y="5095875"/>
          <p14:tracePt t="52102" x="5291138" y="4962525"/>
          <p14:tracePt t="52113" x="5334000" y="4910138"/>
          <p14:tracePt t="52124" x="5534025" y="4600575"/>
          <p14:tracePt t="52137" x="5586413" y="4510088"/>
          <p14:tracePt t="52147" x="5676900" y="4362450"/>
          <p14:tracePt t="52158" x="5891213" y="4005263"/>
          <p14:tracePt t="52170" x="5981700" y="3848100"/>
          <p14:tracePt t="52180" x="6091238" y="3633788"/>
          <p14:tracePt t="52191" x="6143625" y="3514725"/>
          <p14:tracePt t="52204" x="6167438" y="3433763"/>
          <p14:tracePt t="52214" x="6219825" y="3276600"/>
          <p14:tracePt t="52224" x="6234113" y="3248025"/>
          <p14:tracePt t="52237" x="6234113" y="3143250"/>
          <p14:tracePt t="52248" x="6248400" y="3119438"/>
          <p14:tracePt t="52258" x="6248400" y="3076575"/>
          <p14:tracePt t="52270" x="6248400" y="3009900"/>
          <p14:tracePt t="52305" x="6262688" y="3009900"/>
          <p14:tracePt t="52596" x="6248400" y="3009900"/>
          <p14:tracePt t="54992" x="6248400" y="2995613"/>
          <p14:tracePt t="55006" x="6234113" y="2971800"/>
          <p14:tracePt t="55016" x="6219825" y="2943225"/>
          <p14:tracePt t="55027" x="6196013" y="2919413"/>
          <p14:tracePt t="55038" x="6157913" y="2852738"/>
          <p14:tracePt t="55049" x="6062663" y="2747963"/>
          <p14:tracePt t="55062" x="6024563" y="2690813"/>
          <p14:tracePt t="55072" x="5972175" y="2652713"/>
          <p14:tracePt t="55084" x="5876925" y="2571750"/>
          <p14:tracePt t="55092" x="5810250" y="2505075"/>
          <p14:tracePt t="55105" x="5719763" y="2438400"/>
          <p14:tracePt t="55116" x="5676900" y="2414588"/>
          <p14:tracePt t="55129" x="5600700" y="2376488"/>
          <p14:tracePt t="55138" x="5505450" y="2319338"/>
          <p14:tracePt t="55149" x="5453063" y="2295525"/>
          <p14:tracePt t="55160" x="5253038" y="2190750"/>
          <p14:tracePt t="55173" x="5172075" y="2162175"/>
          <p14:tracePt t="55183" x="5067300" y="2124075"/>
          <p14:tracePt t="55196" x="4814888" y="2057400"/>
          <p14:tracePt t="55207" x="4733925" y="2043113"/>
          <p14:tracePt t="55218" x="4524375" y="2005013"/>
          <p14:tracePt t="55230" x="4443413" y="1990725"/>
          <p14:tracePt t="55240" x="4324350" y="1990725"/>
          <p14:tracePt t="55251" x="4176713" y="1976438"/>
          <p14:tracePt t="55263" x="4086225" y="1976438"/>
          <p14:tracePt t="55274" x="3967163" y="1962150"/>
          <p14:tracePt t="55287" x="3900488" y="1962150"/>
          <p14:tracePt t="55297" x="3848100" y="1962150"/>
          <p14:tracePt t="55321" x="3781425" y="1962150"/>
          <p14:tracePt t="55330" x="3752850" y="1962150"/>
          <p14:tracePt t="55342" x="3662363" y="1962150"/>
          <p14:tracePt t="55364" x="3633788" y="1962150"/>
          <p14:tracePt t="55386" x="3609975" y="1976438"/>
          <p14:tracePt t="55409" x="3595688" y="1976438"/>
          <p14:tracePt t="55421" x="3557588" y="1976438"/>
          <p14:tracePt t="55432" x="3529013" y="1990725"/>
          <p14:tracePt t="55443" x="3500438" y="1990725"/>
          <p14:tracePt t="55454" x="3424238" y="2014538"/>
          <p14:tracePt t="55465" x="3381375" y="2028825"/>
          <p14:tracePt t="55477" x="3305175" y="2043113"/>
          <p14:tracePt t="55488" x="3276600" y="2057400"/>
          <p14:tracePt t="55498" x="3248025" y="2057400"/>
          <p14:tracePt t="55512" x="3186113" y="2071688"/>
          <p14:tracePt t="55522" x="3171825" y="2081213"/>
          <p14:tracePt t="55533" x="3105150" y="2081213"/>
          <p14:tracePt t="55555" x="3090863" y="2081213"/>
          <p14:tracePt t="55567" x="3076575" y="2081213"/>
          <p14:tracePt t="55713" x="3062288" y="2081213"/>
          <p14:tracePt t="55725" x="3052763" y="2081213"/>
          <p14:tracePt t="55747" x="3038475" y="2081213"/>
          <p14:tracePt t="55758" x="3009900" y="2071688"/>
          <p14:tracePt t="55780" x="3000375" y="2071688"/>
          <p14:tracePt t="55792" x="3000375" y="2057400"/>
          <p14:tracePt t="55804" x="2986088" y="2057400"/>
          <p14:tracePt t="55837" x="2986088" y="2043113"/>
          <p14:tracePt t="55870" x="2986088" y="2028825"/>
          <p14:tracePt t="55883" x="3000375" y="2014538"/>
          <p14:tracePt t="55893" x="3009900" y="2014538"/>
          <p14:tracePt t="55905" x="3052763" y="1990725"/>
          <p14:tracePt t="55916" x="3062288" y="1976438"/>
          <p14:tracePt t="55927" x="3128963" y="1962150"/>
          <p14:tracePt t="55938" x="3171825" y="1947863"/>
          <p14:tracePt t="55949" x="3248025" y="1938338"/>
          <p14:tracePt t="55960" x="3371850" y="1924050"/>
          <p14:tracePt t="55972" x="3409950" y="1924050"/>
          <p14:tracePt t="55983" x="3581400" y="1924050"/>
          <p14:tracePt t="55996" x="3676650" y="1924050"/>
          <p14:tracePt t="56005" x="3781425" y="1924050"/>
          <p14:tracePt t="56016" x="3929063" y="1909763"/>
          <p14:tracePt t="56029" x="4019550" y="1895475"/>
          <p14:tracePt t="56039" x="4100513" y="1895475"/>
          <p14:tracePt t="56050" x="4233863" y="1871663"/>
          <p14:tracePt t="56062" x="4286250" y="1871663"/>
          <p14:tracePt t="56073" x="4376738" y="1857375"/>
          <p14:tracePt t="56084" x="4391025" y="1857375"/>
          <p14:tracePt t="56096" x="4405313" y="1857375"/>
          <p14:tracePt t="56118" x="4419600" y="1857375"/>
          <p14:tracePt t="56130" x="4419600" y="1843088"/>
          <p14:tracePt t="56152" x="4405313" y="1828800"/>
          <p14:tracePt t="56174" x="4391025" y="1819275"/>
          <p14:tracePt t="56187" x="4376738" y="1804988"/>
          <p14:tracePt t="56197" x="4352925" y="1790700"/>
          <p14:tracePt t="56208" x="4310063" y="1762125"/>
          <p14:tracePt t="56218" x="4176713" y="1724025"/>
          <p14:tracePt t="56230" x="4086225" y="1700213"/>
          <p14:tracePt t="56242" x="3871913" y="1657350"/>
          <p14:tracePt t="56254" x="3752850" y="1643063"/>
          <p14:tracePt t="56264" x="3686175" y="1643063"/>
          <p14:tracePt t="56275" x="3490913" y="1604963"/>
          <p14:tracePt t="56287" x="3424238" y="1604963"/>
          <p14:tracePt t="56298" x="3238500" y="1590675"/>
          <p14:tracePt t="56309" x="3171825" y="1576388"/>
          <p14:tracePt t="56321" x="3143250" y="1576388"/>
          <p14:tracePt t="56332" x="3038475" y="1576388"/>
          <p14:tracePt t="56343" x="3024188" y="1576388"/>
          <p14:tracePt t="56354" x="3009900" y="1576388"/>
          <p14:tracePt t="56365" x="3000375" y="1576388"/>
          <p14:tracePt t="56445" x="2986088" y="1576388"/>
          <p14:tracePt t="56467" x="2971800" y="1576388"/>
          <p14:tracePt t="56502" x="2957513" y="1576388"/>
          <p14:tracePt t="56557" x="2943225" y="1576388"/>
          <p14:tracePt t="56568" x="2933700" y="1576388"/>
          <p14:tracePt t="56591" x="2919413" y="1576388"/>
          <p14:tracePt t="56613" x="2890838" y="1576388"/>
          <p14:tracePt t="56636" x="2838450" y="1576388"/>
          <p14:tracePt t="56647" x="2824163" y="1576388"/>
          <p14:tracePt t="56658" x="2814638" y="1576388"/>
          <p14:tracePt t="56671" x="2771775" y="1576388"/>
          <p14:tracePt t="56680" x="2747963" y="1576388"/>
          <p14:tracePt t="56703" x="2719388" y="1576388"/>
          <p14:tracePt t="56725" x="2705100" y="1576388"/>
          <p14:tracePt t="56748" x="2690813" y="1576388"/>
          <p14:tracePt t="58109" x="2705100" y="1576388"/>
          <p14:tracePt t="58121" x="2719388" y="1576388"/>
          <p14:tracePt t="58143" x="2771775" y="1576388"/>
          <p14:tracePt t="58154" x="2800350" y="1590675"/>
          <p14:tracePt t="58166" x="2852738" y="1590675"/>
          <p14:tracePt t="58177" x="3000375" y="1619250"/>
          <p14:tracePt t="58188" x="3062288" y="1619250"/>
          <p14:tracePt t="58199" x="3224213" y="1633538"/>
          <p14:tracePt t="58210" x="3343275" y="1643063"/>
          <p14:tracePt t="58222" x="3395663" y="1643063"/>
          <p14:tracePt t="58233" x="3567113" y="1643063"/>
          <p14:tracePt t="58246" x="3619500" y="1643063"/>
          <p14:tracePt t="58256" x="3767138" y="1643063"/>
          <p14:tracePt t="58266" x="3819525" y="1643063"/>
          <p14:tracePt t="58280" x="3900488" y="1643063"/>
          <p14:tracePt t="58290" x="4048125" y="1643063"/>
          <p14:tracePt t="58301" x="4100513" y="1643063"/>
          <p14:tracePt t="58313" x="4191000" y="1643063"/>
          <p14:tracePt t="58323" x="4243388" y="1643063"/>
          <p14:tracePt t="58335" x="4271963" y="1643063"/>
          <p14:tracePt t="58346" x="4324350" y="1643063"/>
          <p14:tracePt t="58357" x="4352925" y="1643063"/>
          <p14:tracePt t="58366" x="4376738" y="1643063"/>
          <p14:tracePt t="58413" x="4405313" y="1643063"/>
          <p14:tracePt t="58424" x="4443413" y="1657350"/>
          <p14:tracePt t="58437" x="4457700" y="1657350"/>
          <p14:tracePt t="58446" x="4471988" y="1657350"/>
          <p14:tracePt t="58458" x="4524375" y="1657350"/>
          <p14:tracePt t="58468" x="4538663" y="1671638"/>
          <p14:tracePt t="58492" x="4548188" y="1671638"/>
          <p14:tracePt t="58505" x="4657725" y="1700213"/>
          <p14:tracePt t="58514" x="4814888" y="1752600"/>
          <p14:tracePt t="58526" x="4843463" y="1776413"/>
          <p14:tracePt t="58538" x="4919663" y="1804988"/>
          <p14:tracePt t="58548" x="5043488" y="1871663"/>
          <p14:tracePt t="58559" x="5105400" y="1909763"/>
          <p14:tracePt t="58571" x="5253038" y="1976438"/>
          <p14:tracePt t="58583" x="5291138" y="2005013"/>
          <p14:tracePt t="58594" x="5305425" y="2005013"/>
          <p14:tracePt t="58605" x="5372100" y="2057400"/>
          <p14:tracePt t="58614" x="5386388" y="2071688"/>
          <p14:tracePt t="58627" x="5414963" y="2081213"/>
          <p14:tracePt t="58671" x="5424488" y="2081213"/>
          <p14:tracePt t="58717" x="5438775" y="2095500"/>
          <p14:tracePt t="58729" x="5438775" y="2109788"/>
          <p14:tracePt t="58739" x="5491163" y="2124075"/>
          <p14:tracePt t="58750" x="5519738" y="2124075"/>
          <p14:tracePt t="58762" x="5534025" y="2133600"/>
          <p14:tracePt t="58772" x="5624513" y="2176463"/>
          <p14:tracePt t="58784" x="5638800" y="2190750"/>
          <p14:tracePt t="58796" x="5719763" y="2200275"/>
          <p14:tracePt t="58806" x="5729288" y="2214563"/>
          <p14:tracePt t="58818" x="5757863" y="2228850"/>
          <p14:tracePt t="58830" x="5786438" y="2228850"/>
          <p14:tracePt t="58840" x="5795963" y="2228850"/>
          <p14:tracePt t="58852" x="5848350" y="2243138"/>
          <p14:tracePt t="58874" x="5862638" y="2257425"/>
          <p14:tracePt t="58884" x="5905500" y="2266950"/>
          <p14:tracePt t="58897" x="5915025" y="2266950"/>
          <p14:tracePt t="58908" x="5943600" y="2281238"/>
          <p14:tracePt t="58921" x="5957888" y="2281238"/>
          <p14:tracePt t="58941" x="5981700" y="2295525"/>
          <p14:tracePt t="58954" x="5995988" y="2295525"/>
          <p14:tracePt t="58964" x="6024563" y="2295525"/>
          <p14:tracePt t="58987" x="6034088" y="2295525"/>
          <p14:tracePt t="58998" x="6048375" y="2309813"/>
          <p14:tracePt t="59009" x="6062663" y="2309813"/>
          <p14:tracePt t="59031" x="6076950" y="2309813"/>
          <p14:tracePt t="59120" x="6091238" y="2319338"/>
          <p14:tracePt t="59144" x="6100763" y="2333625"/>
          <p14:tracePt t="59156" x="6115050" y="2333625"/>
          <p14:tracePt t="59167" x="6143625" y="2362200"/>
          <p14:tracePt t="59179" x="6157913" y="2362200"/>
          <p14:tracePt t="59190" x="6167438" y="2376488"/>
          <p14:tracePt t="59201" x="6248400" y="2414588"/>
          <p14:tracePt t="59213" x="6276975" y="2428875"/>
          <p14:tracePt t="59223" x="6367463" y="2505075"/>
          <p14:tracePt t="59234" x="6405563" y="2547938"/>
          <p14:tracePt t="59245" x="6434138" y="2571750"/>
          <p14:tracePt t="59257" x="6581775" y="2733675"/>
          <p14:tracePt t="59268" x="6605588" y="2771775"/>
          <p14:tracePt t="59280" x="6738938" y="2957513"/>
          <p14:tracePt t="59290" x="6777038" y="3024188"/>
          <p14:tracePt t="59304" x="6819900" y="3076575"/>
          <p14:tracePt t="59313" x="6900863" y="3262313"/>
          <p14:tracePt t="59324" x="6924675" y="3328988"/>
          <p14:tracePt t="59335" x="6953250" y="3462338"/>
          <p14:tracePt t="59347" x="6962775" y="3514725"/>
          <p14:tracePt t="59359" x="6962775" y="3552825"/>
          <p14:tracePt t="59371" x="6991350" y="3686175"/>
          <p14:tracePt t="59380" x="7019925" y="3738563"/>
          <p14:tracePt t="59390" x="7029450" y="3833813"/>
          <p14:tracePt t="59405" x="7043738" y="3871913"/>
          <p14:tracePt t="59414" x="7058025" y="3914775"/>
          <p14:tracePt t="59426" x="7086600" y="4033838"/>
          <p14:tracePt t="59438" x="7086600" y="4057650"/>
          <p14:tracePt t="59448" x="7110413" y="4138613"/>
          <p14:tracePt t="59460" x="7124700" y="4191000"/>
          <p14:tracePt t="59471" x="7124700" y="4243388"/>
          <p14:tracePt t="59483" x="7162800" y="4391025"/>
          <p14:tracePt t="59492" x="7191375" y="4457700"/>
          <p14:tracePt t="59505" x="7258050" y="4643438"/>
          <p14:tracePt t="59516" x="7296150" y="4733925"/>
          <p14:tracePt t="59529" x="7334250" y="4829175"/>
          <p14:tracePt t="59538" x="7415213" y="5014913"/>
          <p14:tracePt t="59549" x="7443788" y="5038725"/>
          <p14:tracePt t="59562" x="7458075" y="5095875"/>
          <p14:tracePt t="59572" x="7458075" y="5105400"/>
          <p14:tracePt t="59583" x="7458075" y="5119688"/>
          <p14:tracePt t="59593" x="7458075" y="5200650"/>
          <p14:tracePt t="59616" x="7458075" y="5253038"/>
          <p14:tracePt t="59629" x="7391400" y="5438775"/>
          <p14:tracePt t="59639" x="7334250" y="5638800"/>
          <p14:tracePt t="59651" x="7281863" y="5781675"/>
          <p14:tracePt t="59662" x="7281863" y="5838825"/>
          <p14:tracePt t="59673" x="7281863" y="5876925"/>
          <p14:tracePt t="59684" x="7281863" y="5981700"/>
          <p14:tracePt t="59696" x="7281863" y="6048375"/>
          <p14:tracePt t="59707" x="7281863" y="6115050"/>
          <p14:tracePt t="59718" x="7272338" y="6129338"/>
          <p14:tracePt t="59729" x="7272338" y="6143625"/>
          <p14:tracePt t="59740" x="7258050" y="6167438"/>
          <p14:tracePt t="59774" x="7258050" y="6181725"/>
          <p14:tracePt t="59797" x="7258050" y="6196013"/>
          <p14:tracePt t="59819" x="7243763" y="6196013"/>
          <p14:tracePt t="59830" x="7243763" y="6210300"/>
          <p14:tracePt t="59842" x="7215188" y="6219825"/>
          <p14:tracePt t="59864" x="7205663" y="6234113"/>
          <p14:tracePt t="59875" x="7191375" y="6262688"/>
          <p14:tracePt t="59887" x="7177088" y="6262688"/>
          <p14:tracePt t="59898" x="7177088" y="6272213"/>
          <p14:tracePt t="59909" x="7148513" y="6300788"/>
          <p14:tracePt t="59921" x="7148513" y="6315075"/>
          <p14:tracePt t="59932" x="7124700" y="6329363"/>
          <p14:tracePt t="59955" x="7110413" y="6329363"/>
          <p14:tracePt t="59965" x="7096125" y="6338888"/>
          <p14:tracePt t="59977" x="7086600" y="6338888"/>
          <p14:tracePt t="59988" x="7072313" y="6353175"/>
          <p14:tracePt t="60011" x="7058025" y="6353175"/>
          <p14:tracePt t="60022" x="7043738" y="6353175"/>
          <p14:tracePt t="60033" x="7029450" y="6353175"/>
          <p14:tracePt t="60046" x="6962775" y="6353175"/>
          <p14:tracePt t="60055" x="6910388" y="6353175"/>
          <p14:tracePt t="60067" x="6872288" y="6338888"/>
          <p14:tracePt t="60079" x="6767513" y="6338888"/>
          <p14:tracePt t="60089" x="6724650" y="6338888"/>
          <p14:tracePt t="60101" x="6581775" y="6329363"/>
          <p14:tracePt t="60113" x="6538913" y="6329363"/>
          <p14:tracePt t="60121" x="6486525" y="6315075"/>
          <p14:tracePt t="60134" x="6300788" y="6286500"/>
          <p14:tracePt t="60145" x="6219825" y="6262688"/>
          <p14:tracePt t="60155" x="6076950" y="6219825"/>
          <p14:tracePt t="60166" x="6024563" y="6210300"/>
          <p14:tracePt t="60179" x="5915025" y="6181725"/>
          <p14:tracePt t="60189" x="5757863" y="6153150"/>
          <p14:tracePt t="60200" x="5729288" y="6153150"/>
          <p14:tracePt t="60212" x="5557838" y="6115050"/>
          <p14:tracePt t="60223" x="5519738" y="6100763"/>
          <p14:tracePt t="60234" x="5467350" y="6100763"/>
          <p14:tracePt t="60247" x="5334000" y="6076950"/>
          <p14:tracePt t="60256" x="5281613" y="6076950"/>
          <p14:tracePt t="60268" x="5238750" y="6062663"/>
          <p14:tracePt t="60279" x="5200650" y="6062663"/>
          <p14:tracePt t="60448" x="5200650" y="6048375"/>
          <p14:tracePt t="60464" x="5186363" y="6048375"/>
          <p14:tracePt t="60472" x="5186363" y="6034088"/>
          <p14:tracePt t="60495" x="5186363" y="5995988"/>
          <p14:tracePt t="60506" x="5186363" y="5824538"/>
          <p14:tracePt t="60515" x="5186363" y="5729288"/>
          <p14:tracePt t="60530" x="5186363" y="5410200"/>
          <p14:tracePt t="60540" x="5186363" y="5291138"/>
          <p14:tracePt t="60552" x="5172075" y="5095875"/>
          <p14:tracePt t="60563" x="5133975" y="4681538"/>
          <p14:tracePt t="60573" x="5105400" y="4510088"/>
          <p14:tracePt t="60585" x="4976813" y="3886200"/>
          <p14:tracePt t="60596" x="4933950" y="3700463"/>
          <p14:tracePt t="60607" x="4881563" y="3552825"/>
          <p14:tracePt t="60616" x="4762500" y="3209925"/>
          <p14:tracePt t="60629" x="4695825" y="3062288"/>
          <p14:tracePt t="60641" x="4605338" y="2838450"/>
          <p14:tracePt t="60655" x="4576763" y="2771775"/>
          <p14:tracePt t="60663" x="4548188" y="2690813"/>
          <p14:tracePt t="60674" x="4457700" y="2519363"/>
          <p14:tracePt t="60687" x="4443413" y="2495550"/>
          <p14:tracePt t="60697" x="4376738" y="2386013"/>
          <p14:tracePt t="60708" x="4352925" y="2333625"/>
          <p14:tracePt t="60718" x="4324350" y="2319338"/>
          <p14:tracePt t="60730" x="4300538" y="2281238"/>
          <p14:tracePt t="60742" x="4286250" y="2266950"/>
          <p14:tracePt t="60754" x="4271963" y="2243138"/>
          <p14:tracePt t="60764" x="4257675" y="2228850"/>
          <p14:tracePt t="60786" x="4233863" y="2214563"/>
          <p14:tracePt t="60798" x="4233863" y="2200275"/>
          <p14:tracePt t="60809" x="4219575" y="2200275"/>
          <p14:tracePt t="60854" x="4205288" y="2200275"/>
          <p14:tracePt t="60866" x="4205288" y="2190750"/>
          <p14:tracePt t="60877" x="4191000" y="2190750"/>
          <p14:tracePt t="60900" x="4167188" y="2190750"/>
          <p14:tracePt t="60909" x="4152900" y="2190750"/>
          <p14:tracePt t="60922" x="4138613" y="2176463"/>
          <p14:tracePt t="60931" x="4100513" y="2176463"/>
          <p14:tracePt t="60943" x="4071938" y="2176463"/>
          <p14:tracePt t="60954" x="4019550" y="2176463"/>
          <p14:tracePt t="60965" x="3981450" y="2176463"/>
          <p14:tracePt t="60977" x="3967163" y="2176463"/>
          <p14:tracePt t="60988" x="3871913" y="2176463"/>
          <p14:tracePt t="61005" x="3833813" y="2176463"/>
          <p14:tracePt t="61012" x="3743325" y="2176463"/>
          <p14:tracePt t="61022" x="3676650" y="2176463"/>
          <p14:tracePt t="61033" x="3648075" y="2176463"/>
          <p14:tracePt t="61043" x="3500438" y="2176463"/>
          <p14:tracePt t="61056" x="3448050" y="2176463"/>
          <p14:tracePt t="61067" x="3343275" y="2176463"/>
          <p14:tracePt t="61079" x="3290888" y="2176463"/>
          <p14:tracePt t="61089" x="3262313" y="2176463"/>
          <p14:tracePt t="61100" x="3195638" y="2176463"/>
          <p14:tracePt t="61112" x="3171825" y="2176463"/>
          <p14:tracePt t="61123" x="3105150" y="2176463"/>
          <p14:tracePt t="61134" x="3090863" y="2176463"/>
          <p14:tracePt t="61820" x="3105150" y="2176463"/>
          <p14:tracePt t="61844" x="3119438" y="2176463"/>
          <p14:tracePt t="61867" x="3128963" y="2176463"/>
          <p14:tracePt t="61890" x="3186113" y="2176463"/>
          <p14:tracePt t="61901" x="3238500" y="2176463"/>
          <p14:tracePt t="61913" x="3276600" y="2176463"/>
          <p14:tracePt t="61923" x="3357563" y="2176463"/>
          <p14:tracePt t="61934" x="3424238" y="2176463"/>
          <p14:tracePt t="61946" x="3557588" y="2176463"/>
          <p14:tracePt t="61957" x="3595688" y="2176463"/>
          <p14:tracePt t="61968" x="3686175" y="2176463"/>
          <p14:tracePt t="61980" x="3900488" y="2190750"/>
          <p14:tracePt t="61991" x="3990975" y="2200275"/>
          <p14:tracePt t="62002" x="4205288" y="2214563"/>
          <p14:tracePt t="62013" x="4257675" y="2214563"/>
          <p14:tracePt t="62024" x="4419600" y="2228850"/>
          <p14:tracePt t="62038" x="4614863" y="2243138"/>
          <p14:tracePt t="62047" x="4695825" y="2243138"/>
          <p14:tracePt t="62058" x="4791075" y="2257425"/>
          <p14:tracePt t="62071" x="4962525" y="2266950"/>
          <p14:tracePt t="62080" x="4986338" y="2266950"/>
          <p14:tracePt t="62092" x="5162550" y="2295525"/>
          <p14:tracePt t="62104" x="5200650" y="2309813"/>
          <p14:tracePt t="62114" x="5238750" y="2309813"/>
          <p14:tracePt t="62125" x="5319713" y="2319338"/>
          <p14:tracePt t="62138" x="5334000" y="2319338"/>
          <p14:tracePt t="63767" x="5334000" y="2333625"/>
          <p14:tracePt t="63781" x="5348288" y="2347913"/>
          <p14:tracePt t="63790" x="5348288" y="2362200"/>
          <p14:tracePt t="63802" x="5348288" y="2400300"/>
          <p14:tracePt t="63813" x="5348288" y="2438400"/>
          <p14:tracePt t="64061" x="5348288" y="2428875"/>
          <p14:tracePt t="64083" x="5334000" y="2414588"/>
          <p14:tracePt t="64096" x="5319713" y="2400300"/>
          <p14:tracePt t="64106" x="5267325" y="2376488"/>
          <p14:tracePt t="64117" x="5238750" y="2376488"/>
          <p14:tracePt t="64129" x="5200650" y="2376488"/>
          <p14:tracePt t="64139" x="5029200" y="2362200"/>
          <p14:tracePt t="64150" x="4933950" y="2362200"/>
          <p14:tracePt t="64162" x="4762500" y="2333625"/>
          <p14:tracePt t="64173" x="4657725" y="2333625"/>
          <p14:tracePt t="64184" x="4591050" y="2319338"/>
          <p14:tracePt t="64196" x="4486275" y="2309813"/>
          <p14:tracePt t="64207" x="4391025" y="2295525"/>
          <p14:tracePt t="64218" x="4300538" y="2281238"/>
          <p14:tracePt t="64229" x="4271963" y="2281238"/>
          <p14:tracePt t="64240" x="4243388" y="2281238"/>
          <p14:tracePt t="64252" x="4124325" y="2257425"/>
          <p14:tracePt t="64263" x="4100513" y="2257425"/>
          <p14:tracePt t="64274" x="4033838" y="2243138"/>
          <p14:tracePt t="64285" x="3981450" y="2243138"/>
          <p14:tracePt t="64297" x="3938588" y="2228850"/>
          <p14:tracePt t="64307" x="3819525" y="2214563"/>
          <p14:tracePt t="64319" x="3781425" y="2200275"/>
          <p14:tracePt t="64332" x="3662363" y="2190750"/>
          <p14:tracePt t="64342" x="3609975" y="2176463"/>
          <p14:tracePt t="64355" x="3543300" y="2162175"/>
          <p14:tracePt t="64364" x="3433763" y="2147888"/>
          <p14:tracePt t="64376" x="3395663" y="2133600"/>
          <p14:tracePt t="64388" x="3290888" y="2109788"/>
          <p14:tracePt t="64398" x="3276600" y="2109788"/>
          <p14:tracePt t="64408" x="3248025" y="2109788"/>
          <p14:tracePt t="64421" x="3195638" y="2081213"/>
          <p14:tracePt t="64432" x="3186113" y="2071688"/>
          <p14:tracePt t="64443" x="3143250" y="2057400"/>
          <p14:tracePt t="64454" x="3128963" y="2043113"/>
          <p14:tracePt t="64466" x="3119438" y="2028825"/>
          <p14:tracePt t="64477" x="3062288" y="1990725"/>
          <p14:tracePt t="64488" x="3052763" y="1976438"/>
          <p14:tracePt t="64499" x="3038475" y="1976438"/>
          <p14:tracePt t="64509" x="3024188" y="1962150"/>
          <p14:tracePt t="64522" x="3024188" y="1947863"/>
          <p14:tracePt t="64533" x="3009900" y="1947863"/>
          <p14:tracePt t="64556" x="3000375" y="1938338"/>
          <p14:tracePt t="64578" x="2986088" y="1938338"/>
          <p14:tracePt t="64814" x="2971800" y="1938338"/>
          <p14:tracePt t="64826" x="2957513" y="1938338"/>
          <p14:tracePt t="64848" x="2933700" y="1938338"/>
          <p14:tracePt t="64859" x="2919413" y="1938338"/>
          <p14:tracePt t="64871" x="2838450" y="1938338"/>
          <p14:tracePt t="64882" x="2800350" y="1947863"/>
          <p14:tracePt t="64893" x="2757488" y="1962150"/>
          <p14:tracePt t="64904" x="2652713" y="1962150"/>
          <p14:tracePt t="64915" x="2562225" y="1976438"/>
          <p14:tracePt t="64927" x="2400300" y="1976438"/>
          <p14:tracePt t="64938" x="2333625" y="1990725"/>
          <p14:tracePt t="64949" x="2281238" y="2005013"/>
          <p14:tracePt t="64962" x="2133600" y="2014538"/>
          <p14:tracePt t="64973" x="2057400" y="2028825"/>
          <p14:tracePt t="64983" x="1938338" y="2043113"/>
          <p14:tracePt t="64996" x="1909763" y="2043113"/>
          <p14:tracePt t="65006" x="1885950" y="2043113"/>
          <p14:tracePt t="65017" x="1857375" y="2057400"/>
          <p14:tracePt t="65163" x="1843088" y="2057400"/>
          <p14:tracePt t="65207" x="1843088" y="2071688"/>
          <p14:tracePt t="65219" x="1828800" y="2071688"/>
          <p14:tracePt t="65230" x="1819275" y="2071688"/>
          <p14:tracePt t="65240" x="1804988" y="2081213"/>
          <p14:tracePt t="65264" x="1790700" y="2081213"/>
          <p14:tracePt t="65275" x="1762125" y="2109788"/>
          <p14:tracePt t="65298" x="1724025" y="2133600"/>
          <p14:tracePt t="65320" x="1709738" y="2133600"/>
          <p14:tracePt t="65331" x="1671638" y="2162175"/>
          <p14:tracePt t="65354" x="1633538" y="2190750"/>
          <p14:tracePt t="65365" x="1633538" y="2200275"/>
          <p14:tracePt t="65377" x="1619250" y="2200275"/>
          <p14:tracePt t="65388" x="1590675" y="2228850"/>
          <p14:tracePt t="65399" x="1576388" y="2228850"/>
          <p14:tracePt t="65412" x="1552575" y="2257425"/>
          <p14:tracePt t="65422" x="1552575" y="2266950"/>
          <p14:tracePt t="65444" x="1538288" y="2266950"/>
          <p14:tracePt t="65456" x="1538288" y="2281238"/>
          <p14:tracePt t="65489" x="1524000" y="2281238"/>
          <p14:tracePt t="65512" x="1524000" y="2295525"/>
          <p14:tracePt t="65523" x="1514475" y="2295525"/>
          <p14:tracePt t="65545" x="1500188" y="2309813"/>
          <p14:tracePt t="65558" x="1485900" y="2319338"/>
          <p14:tracePt t="65580" x="1471613" y="2333625"/>
          <p14:tracePt t="65624" x="1457325" y="2333625"/>
          <p14:tracePt t="66196" x="1457325" y="2347913"/>
          <p14:tracePt t="66264" x="1457325" y="2362200"/>
          <p14:tracePt t="66795" x="1457325" y="2376488"/>
          <p14:tracePt t="66806" x="1447800" y="2400300"/>
          <p14:tracePt t="66817" x="1447800" y="2452688"/>
          <p14:tracePt t="66829" x="1447800" y="2481263"/>
          <p14:tracePt t="66839" x="1433513" y="2533650"/>
          <p14:tracePt t="66850" x="1433513" y="2571750"/>
          <p14:tracePt t="66862" x="1404938" y="2690813"/>
          <p14:tracePt t="66873" x="1404938" y="2733675"/>
          <p14:tracePt t="66884" x="1390650" y="2757488"/>
          <p14:tracePt t="66896" x="1381125" y="2876550"/>
          <p14:tracePt t="66907" x="1366838" y="2919413"/>
          <p14:tracePt t="66918" x="1366838" y="2986088"/>
          <p14:tracePt t="66929" x="1352550" y="3038475"/>
          <p14:tracePt t="66941" x="1352550" y="3076575"/>
          <p14:tracePt t="66952" x="1328738" y="3195638"/>
          <p14:tracePt t="66963" x="1328738" y="3248025"/>
          <p14:tracePt t="66975" x="1328738" y="3328988"/>
          <p14:tracePt t="66986" x="1328738" y="3343275"/>
          <p14:tracePt t="66997" x="1328738" y="3357563"/>
          <p14:tracePt t="67008" x="1328738" y="3395663"/>
          <p14:tracePt t="67031" x="1328738" y="3433763"/>
          <p14:tracePt t="67065" x="1328738" y="3448050"/>
          <p14:tracePt t="67098" x="1328738" y="3462338"/>
          <p14:tracePt t="67132" x="1328738" y="3476625"/>
          <p14:tracePt t="67143" x="1338263" y="3514725"/>
          <p14:tracePt t="67155" x="1338263" y="3529013"/>
          <p14:tracePt t="67166" x="1338263" y="3543300"/>
          <p14:tracePt t="67177" x="1338263" y="3552825"/>
          <p14:tracePt t="67188" x="1338263" y="3567113"/>
          <p14:tracePt t="67199" x="1352550" y="3567113"/>
          <p14:tracePt t="67212" x="1352550" y="3581400"/>
          <p14:tracePt t="67424" x="1366838" y="3662363"/>
          <p14:tracePt t="67436" x="1390650" y="3738563"/>
          <p14:tracePt t="67447" x="1433513" y="3862388"/>
          <p14:tracePt t="67459" x="1538288" y="4219575"/>
          <p14:tracePt t="67472" x="1538288" y="4271963"/>
          <p14:tracePt t="67479" x="1576388" y="4471988"/>
          <p14:tracePt t="67491" x="1590675" y="4510088"/>
          <p14:tracePt t="67504" x="1590675" y="4562475"/>
          <p14:tracePt t="67514" x="1604963" y="4681538"/>
          <p14:tracePt t="67525" x="1604963" y="4695825"/>
          <p14:tracePt t="67538" x="1604963" y="4710113"/>
          <p14:tracePt t="67548" x="1604963" y="4724400"/>
          <p14:tracePt t="67715" x="1590675" y="4724400"/>
          <p14:tracePt t="67739" x="1590675" y="4733925"/>
          <p14:tracePt t="67751" x="1576388" y="4733925"/>
          <p14:tracePt t="67773" x="1566863" y="4733925"/>
          <p14:tracePt t="67886" x="1576388" y="4733925"/>
          <p14:tracePt t="67897" x="1590675" y="4733925"/>
          <p14:tracePt t="67908" x="1685925" y="4733925"/>
          <p14:tracePt t="67922" x="1724025" y="4733925"/>
          <p14:tracePt t="67930" x="1819275" y="4733925"/>
          <p14:tracePt t="67942" x="2028825" y="4733925"/>
          <p14:tracePt t="67955" x="2133600" y="4733925"/>
          <p14:tracePt t="67965" x="2386013" y="4733925"/>
          <p14:tracePt t="67976" x="2495550" y="4733925"/>
          <p14:tracePt t="67988" x="2571750" y="4733925"/>
          <p14:tracePt t="67998" x="2757488" y="4733925"/>
          <p14:tracePt t="68009" x="2867025" y="4733925"/>
          <p14:tracePt t="68021" x="2971800" y="4733925"/>
          <p14:tracePt t="68032" x="3000375" y="4733925"/>
          <p14:tracePt t="68043" x="3038475" y="4733925"/>
          <p14:tracePt t="68054" x="3052763" y="4733925"/>
          <p14:tracePt t="68210" x="3052763" y="4724400"/>
          <p14:tracePt t="68235" x="3062288" y="4710113"/>
          <p14:tracePt t="68246" x="3105150" y="4681538"/>
          <p14:tracePt t="68257" x="3186113" y="4576763"/>
          <p14:tracePt t="68268" x="3224213" y="4524375"/>
          <p14:tracePt t="68279" x="3357563" y="4352925"/>
          <p14:tracePt t="68291" x="3462338" y="4205288"/>
          <p14:tracePt t="68302" x="3567113" y="4071938"/>
          <p14:tracePt t="68313" x="3805238" y="3752850"/>
          <p14:tracePt t="68324" x="3914775" y="3609975"/>
          <p14:tracePt t="68336" x="4057650" y="3409950"/>
          <p14:tracePt t="68347" x="4114800" y="3328988"/>
          <p14:tracePt t="68359" x="4176713" y="3224213"/>
          <p14:tracePt t="68372" x="4233863" y="3119438"/>
          <p14:tracePt t="68381" x="4233863" y="3076575"/>
          <p14:tracePt t="68392" x="4243388" y="2995613"/>
          <p14:tracePt t="68401" x="4243388" y="2986088"/>
          <p14:tracePt t="68414" x="4243388" y="2957513"/>
          <p14:tracePt t="68425" x="4205288" y="2905125"/>
          <p14:tracePt t="68438" x="4191000" y="2876550"/>
          <p14:tracePt t="68448" x="4124325" y="2824163"/>
          <p14:tracePt t="68459" x="4114800" y="2809875"/>
          <p14:tracePt t="68471" x="4100513" y="2800350"/>
          <p14:tracePt t="68482" x="4057650" y="2800350"/>
          <p14:tracePt t="68493" x="4057650" y="2786063"/>
          <p14:tracePt t="68505" x="4048125" y="2786063"/>
          <p14:tracePt t="68527" x="4033838" y="2786063"/>
          <p14:tracePt t="68538" x="4005263" y="2786063"/>
          <p14:tracePt t="68561" x="3967163" y="2771775"/>
          <p14:tracePt t="68573" x="3952875" y="2771775"/>
          <p14:tracePt t="68583" x="3929063" y="2771775"/>
          <p14:tracePt t="68595" x="3848100" y="2757488"/>
          <p14:tracePt t="68605" x="3819525" y="2757488"/>
          <p14:tracePt t="68618" x="3743325" y="2757488"/>
          <p14:tracePt t="68626" x="3686175" y="2757488"/>
          <p14:tracePt t="68639" x="3648075" y="2757488"/>
          <p14:tracePt t="68650" x="3543300" y="2757488"/>
          <p14:tracePt t="68662" x="3500438" y="2757488"/>
          <p14:tracePt t="68673" x="3448050" y="2757488"/>
          <p14:tracePt t="68684" x="3314700" y="2757488"/>
          <p14:tracePt t="68696" x="3276600" y="2757488"/>
          <p14:tracePt t="68707" x="3171825" y="2747963"/>
          <p14:tracePt t="68730" x="3128963" y="2747963"/>
          <p14:tracePt t="68740" x="3090863" y="2733675"/>
          <p14:tracePt t="68752" x="2971800" y="2705100"/>
          <p14:tracePt t="68763" x="2905125" y="2681288"/>
          <p14:tracePt t="68774" x="2876550" y="2667000"/>
          <p14:tracePt t="68785" x="2852738" y="2652713"/>
          <p14:tracePt t="68797" x="2814638" y="2624138"/>
          <p14:tracePt t="68808" x="2786063" y="2600325"/>
          <p14:tracePt t="68819" x="2719388" y="2533650"/>
          <p14:tracePt t="68830" x="2690813" y="2505075"/>
          <p14:tracePt t="68842" x="2667000" y="2481263"/>
          <p14:tracePt t="68855" x="2614613" y="2414588"/>
          <p14:tracePt t="68865" x="2586038" y="2376488"/>
          <p14:tracePt t="68876" x="2519363" y="2281238"/>
          <p14:tracePt t="68888" x="2505075" y="2243138"/>
          <p14:tracePt t="68898" x="2495550" y="2228850"/>
          <p14:tracePt t="68912" x="2466975" y="2133600"/>
          <p14:tracePt t="68921" x="2452688" y="2095500"/>
          <p14:tracePt t="68932" x="2452688" y="2028825"/>
          <p14:tracePt t="68943" x="2452688" y="2005013"/>
          <p14:tracePt t="68955" x="2466975" y="1990725"/>
          <p14:tracePt t="68965" x="2519363" y="1895475"/>
          <p14:tracePt t="68977" x="2547938" y="1871663"/>
          <p14:tracePt t="68989" x="2628900" y="1804988"/>
          <p14:tracePt t="68999" x="2705100" y="1762125"/>
          <p14:tracePt t="69013" x="2757488" y="1738313"/>
          <p14:tracePt t="69022" x="2867025" y="1700213"/>
          <p14:tracePt t="69033" x="2933700" y="1671638"/>
          <p14:tracePt t="69043" x="3076575" y="1643063"/>
          <p14:tracePt t="69055" x="3143250" y="1643063"/>
          <p14:tracePt t="69065" x="3186113" y="1643063"/>
          <p14:tracePt t="69076" x="3314700" y="1643063"/>
          <p14:tracePt t="69088" x="3371850" y="1643063"/>
          <p14:tracePt t="69100" x="3557588" y="1685925"/>
          <p14:tracePt t="69110" x="3595688" y="1700213"/>
          <p14:tracePt t="69122" x="3686175" y="1752600"/>
          <p14:tracePt t="69133" x="3795713" y="1819275"/>
          <p14:tracePt t="69145" x="3862388" y="1885950"/>
          <p14:tracePt t="69156" x="3967163" y="2005013"/>
          <p14:tracePt t="69167" x="4005263" y="2071688"/>
          <p14:tracePt t="69179" x="4048125" y="2124075"/>
          <p14:tracePt t="69189" x="4124325" y="2266950"/>
          <p14:tracePt t="69200" x="4167188" y="2362200"/>
          <p14:tracePt t="69212" x="4219575" y="2495550"/>
          <p14:tracePt t="69223" x="4243388" y="2562225"/>
          <p14:tracePt t="69234" x="4271963" y="2614613"/>
          <p14:tracePt t="69245" x="4286250" y="2719388"/>
          <p14:tracePt t="69256" x="4286250" y="2757488"/>
          <p14:tracePt t="69268" x="4286250" y="2786063"/>
          <p14:tracePt t="69279" x="4286250" y="2867025"/>
          <p14:tracePt t="69290" x="4286250" y="2876550"/>
          <p14:tracePt t="69301" x="4286250" y="2919413"/>
          <p14:tracePt t="69313" x="4286250" y="2933700"/>
          <p14:tracePt t="69324" x="4286250" y="2943225"/>
          <p14:tracePt t="69349" x="4257675" y="2995613"/>
          <p14:tracePt t="69359" x="4243388" y="3052763"/>
          <p14:tracePt t="69372" x="4243388" y="3090863"/>
          <p14:tracePt t="69382" x="4243388" y="3119438"/>
          <p14:tracePt t="69393" x="4243388" y="3238500"/>
          <p14:tracePt t="69405" x="4257675" y="3290888"/>
          <p14:tracePt t="69415" x="4286250" y="3409950"/>
          <p14:tracePt t="69425" x="4300538" y="3462338"/>
          <p14:tracePt t="69438" x="4310063" y="3514725"/>
          <p14:tracePt t="69450" x="4362450" y="3729038"/>
          <p14:tracePt t="69462" x="4362450" y="3752850"/>
          <p14:tracePt t="69472" x="4391025" y="3871913"/>
          <p14:tracePt t="69483" x="4391025" y="3914775"/>
          <p14:tracePt t="69496" x="4391025" y="3938588"/>
          <p14:tracePt t="69506" x="4362450" y="4005263"/>
          <p14:tracePt t="69517" x="4352925" y="4019550"/>
          <p14:tracePt t="69526" x="4286250" y="4057650"/>
          <p14:tracePt t="69539" x="4219575" y="4086225"/>
          <p14:tracePt t="69551" x="4167188" y="4086225"/>
          <p14:tracePt t="69562" x="4048125" y="4100513"/>
          <p14:tracePt t="69573" x="3990975" y="4100513"/>
          <p14:tracePt t="69584" x="3805238" y="4100513"/>
          <p14:tracePt t="69596" x="3781425" y="4100513"/>
          <p14:tracePt t="69606" x="3743325" y="4100513"/>
          <p14:tracePt t="69618" x="3619500" y="4100513"/>
          <p14:tracePt t="69629" x="3595688" y="4100513"/>
          <p14:tracePt t="69655" x="3433763" y="4086225"/>
          <p14:tracePt t="69663" x="3409950" y="4071938"/>
          <p14:tracePt t="69674" x="3262313" y="4048125"/>
          <p14:tracePt t="69685" x="3224213" y="4048125"/>
          <p14:tracePt t="69697" x="3119438" y="4005263"/>
          <p14:tracePt t="69708" x="3076575" y="3990975"/>
          <p14:tracePt t="69718" x="3024188" y="3967163"/>
          <p14:tracePt t="69729" x="2905125" y="3914775"/>
          <p14:tracePt t="69740" x="2852738" y="3900488"/>
          <p14:tracePt t="69751" x="2786063" y="3871913"/>
          <p14:tracePt t="69763" x="2747963" y="3848100"/>
          <p14:tracePt t="69774" x="2719388" y="3833813"/>
          <p14:tracePt t="69786" x="2667000" y="3781425"/>
          <p14:tracePt t="69796" x="2667000" y="3767138"/>
          <p14:tracePt t="69808" x="2614613" y="3700463"/>
          <p14:tracePt t="69819" x="2586038" y="3676650"/>
          <p14:tracePt t="69830" x="2571750" y="3633788"/>
          <p14:tracePt t="69841" x="2533650" y="3543300"/>
          <p14:tracePt t="69853" x="2519363" y="3514725"/>
          <p14:tracePt t="69864" x="2505075" y="3490913"/>
          <p14:tracePt t="69875" x="2495550" y="3433763"/>
          <p14:tracePt t="69888" x="2495550" y="3395663"/>
          <p14:tracePt t="69898" x="2495550" y="3314700"/>
          <p14:tracePt t="69909" x="2505075" y="3276600"/>
          <p14:tracePt t="69921" x="2533650" y="3238500"/>
          <p14:tracePt t="69931" x="2586038" y="3143250"/>
          <p14:tracePt t="69943" x="2614613" y="3119438"/>
          <p14:tracePt t="69955" x="2690813" y="3052763"/>
          <p14:tracePt t="69967" x="2719388" y="3052763"/>
          <p14:tracePt t="69979" x="2757488" y="3024188"/>
          <p14:tracePt t="69989" x="2838450" y="2995613"/>
          <p14:tracePt t="70000" x="2867025" y="2986088"/>
          <p14:tracePt t="70012" x="2971800" y="2986088"/>
          <p14:tracePt t="70023" x="3009900" y="2986088"/>
          <p14:tracePt t="70034" x="3062288" y="2986088"/>
          <p14:tracePt t="70046" x="3157538" y="2986088"/>
          <p14:tracePt t="70058" x="3248025" y="3009900"/>
          <p14:tracePt t="70068" x="3371850" y="3038475"/>
          <p14:tracePt t="70079" x="3409950" y="3052763"/>
          <p14:tracePt t="70092" x="3448050" y="3076575"/>
          <p14:tracePt t="70102" x="3567113" y="3119438"/>
          <p14:tracePt t="70112" x="3595688" y="3128963"/>
          <p14:tracePt t="70123" x="3648075" y="3171825"/>
          <p14:tracePt t="70135" x="3648075" y="3181350"/>
          <p14:tracePt t="70158" x="3662363" y="3195638"/>
          <p14:tracePt t="70180" x="3662363" y="3224213"/>
          <p14:tracePt t="70214" x="3676650" y="3238500"/>
          <p14:tracePt t="70237" x="3676650" y="3248025"/>
          <p14:tracePt t="70270" x="3700463" y="3276600"/>
          <p14:tracePt t="70281" x="3729038" y="3290888"/>
          <p14:tracePt t="70292" x="3805238" y="3343275"/>
          <p14:tracePt t="70305" x="3848100" y="3381375"/>
          <p14:tracePt t="70315" x="3886200" y="3424238"/>
          <p14:tracePt t="70327" x="4005263" y="3543300"/>
          <p14:tracePt t="70338" x="4071938" y="3619500"/>
          <p14:tracePt t="70348" x="4205288" y="3805238"/>
          <p14:tracePt t="70362" x="4233863" y="3862388"/>
          <p14:tracePt t="70373" x="4257675" y="3938588"/>
          <p14:tracePt t="70384" x="4310063" y="4071938"/>
          <p14:tracePt t="70396" x="4310063" y="4124325"/>
          <p14:tracePt t="70406" x="4310063" y="4191000"/>
          <p14:tracePt t="70417" x="4310063" y="4219575"/>
          <p14:tracePt t="70429" x="4310063" y="4233863"/>
          <p14:tracePt t="70439" x="4310063" y="4324350"/>
          <p14:tracePt t="70449" x="4300538" y="4362450"/>
          <p14:tracePt t="70462" x="4286250" y="4391025"/>
          <p14:tracePt t="70473" x="4257675" y="4457700"/>
          <p14:tracePt t="70484" x="4257675" y="4481513"/>
          <p14:tracePt t="70496" x="4219575" y="4562475"/>
          <p14:tracePt t="70507" x="4205288" y="4591050"/>
          <p14:tracePt t="70518" x="4205288" y="4600575"/>
          <p14:tracePt t="70529" x="4176713" y="4657725"/>
          <p14:tracePt t="70541" x="4167188" y="4657725"/>
          <p14:tracePt t="70550" x="4152900" y="4748213"/>
          <p14:tracePt t="70563" x="4138613" y="4776788"/>
          <p14:tracePt t="70574" x="4138613" y="4800600"/>
          <p14:tracePt t="70585" x="4100513" y="4843463"/>
          <p14:tracePt t="70608" x="4071938" y="4867275"/>
          <p14:tracePt t="70619" x="4071938" y="4881563"/>
          <p14:tracePt t="70630" x="4057650" y="4881563"/>
          <p14:tracePt t="70642" x="4048125" y="4881563"/>
          <p14:tracePt t="70652" x="4033838" y="4881563"/>
          <p14:tracePt t="70665" x="4005263" y="4895850"/>
          <p14:tracePt t="70676" x="3990975" y="4895850"/>
          <p14:tracePt t="70688" x="3967163" y="4895850"/>
          <p14:tracePt t="70698" x="3900488" y="4910138"/>
          <p14:tracePt t="70709" x="3871913" y="4910138"/>
          <p14:tracePt t="70721" x="3781425" y="4910138"/>
          <p14:tracePt t="70732" x="3714750" y="4895850"/>
          <p14:tracePt t="70743" x="3676650" y="4895850"/>
          <p14:tracePt t="70755" x="3557588" y="4881563"/>
          <p14:tracePt t="70779" x="3343275" y="4852988"/>
          <p14:tracePt t="70788" x="3290888" y="4852988"/>
          <p14:tracePt t="70799" x="3195638" y="4829175"/>
          <p14:tracePt t="70812" x="3052763" y="4786313"/>
          <p14:tracePt t="70822" x="2986088" y="4776788"/>
          <p14:tracePt t="70833" x="2890838" y="4733925"/>
          <p14:tracePt t="70846" x="2838450" y="4695825"/>
          <p14:tracePt t="70856" x="2814638" y="4681538"/>
          <p14:tracePt t="70867" x="2757488" y="4643438"/>
          <p14:tracePt t="70879" x="2719388" y="4614863"/>
          <p14:tracePt t="70889" x="2681288" y="4548188"/>
          <p14:tracePt t="70900" x="2667000" y="4538663"/>
          <p14:tracePt t="70912" x="2667000" y="4510088"/>
          <p14:tracePt t="70923" x="2638425" y="4443413"/>
          <p14:tracePt t="70934" x="2628900" y="4429125"/>
          <p14:tracePt t="70946" x="2628900" y="4391025"/>
          <p14:tracePt t="70968" x="2628900" y="4376738"/>
          <p14:tracePt t="70980" x="2638425" y="4338638"/>
          <p14:tracePt t="70990" x="2638425" y="4324350"/>
          <p14:tracePt t="71009" x="2681288" y="4295775"/>
          <p14:tracePt t="71013" x="2705100" y="4271963"/>
          <p14:tracePt t="71023" x="2733675" y="4243388"/>
          <p14:tracePt t="71034" x="2838450" y="4191000"/>
          <p14:tracePt t="71046" x="2890838" y="4167188"/>
          <p14:tracePt t="71057" x="2957513" y="4138613"/>
          <p14:tracePt t="71068" x="3090863" y="4110038"/>
          <p14:tracePt t="71081" x="3143250" y="4100513"/>
          <p14:tracePt t="71092" x="3357563" y="4057650"/>
          <p14:tracePt t="71105" x="3424238" y="4057650"/>
          <p14:tracePt t="71115" x="3490913" y="4048125"/>
          <p14:tracePt t="71125" x="3619500" y="4048125"/>
          <p14:tracePt t="71138" x="3700463" y="4048125"/>
          <p14:tracePt t="71148" x="3833813" y="4048125"/>
          <p14:tracePt t="71158" x="3886200" y="4057650"/>
          <p14:tracePt t="71171" x="3900488" y="4057650"/>
          <p14:tracePt t="71182" x="3990975" y="4086225"/>
          <p14:tracePt t="71193" x="4019550" y="4100513"/>
          <p14:tracePt t="71205" x="4048125" y="4110038"/>
          <p14:tracePt t="71215" x="4057650" y="4110038"/>
          <p14:tracePt t="71396" x="4071938" y="4110038"/>
          <p14:tracePt t="71418" x="4100513" y="4110038"/>
          <p14:tracePt t="71429" x="4191000" y="4086225"/>
          <p14:tracePt t="71441" x="4271963" y="4071938"/>
          <p14:tracePt t="71452" x="4352925" y="4057650"/>
          <p14:tracePt t="71463" x="4614863" y="3981450"/>
          <p14:tracePt t="71473" x="4762500" y="3952875"/>
          <p14:tracePt t="71486" x="5105400" y="3848100"/>
          <p14:tracePt t="71498" x="5334000" y="3752850"/>
          <p14:tracePt t="71508" x="5491163" y="3676650"/>
          <p14:tracePt t="71522" x="6234113" y="3305175"/>
          <p14:tracePt t="71531" x="6462713" y="3181350"/>
          <p14:tracePt t="71542" x="7296150" y="2667000"/>
          <p14:tracePt t="71555" x="7467600" y="2562225"/>
          <p14:tracePt t="71564" x="7667625" y="2438400"/>
          <p14:tracePt t="71574" x="7972425" y="2243138"/>
          <p14:tracePt t="71589" x="8067675" y="2190750"/>
          <p14:tracePt t="71598" x="8277225" y="2071688"/>
          <p14:tracePt t="71609" x="8329613" y="2028825"/>
          <p14:tracePt t="71622" x="8386763" y="2005013"/>
          <p14:tracePt t="71631" x="8477250" y="1938338"/>
          <p14:tracePt t="71643" x="8491538" y="1938338"/>
          <p14:tracePt t="71665" x="8505825" y="1924050"/>
          <p14:tracePt t="72105" x="8515350" y="1938338"/>
          <p14:tracePt t="72116" x="8543925" y="1962150"/>
          <p14:tracePt t="72129" x="8558213" y="2005013"/>
          <p14:tracePt t="72138" x="8624888" y="2095500"/>
          <p14:tracePt t="72149" x="8648700" y="2147888"/>
          <p14:tracePt t="72162" x="8662988" y="2190750"/>
          <p14:tracePt t="72172" x="8715375" y="2333625"/>
          <p14:tracePt t="72183" x="8729663" y="2376488"/>
          <p14:tracePt t="72193" x="8743950" y="2414588"/>
          <p14:tracePt t="72206" x="8782050" y="2519363"/>
          <p14:tracePt t="72217" x="8782050" y="2562225"/>
          <p14:tracePt t="72229" x="8796338" y="2624138"/>
          <p14:tracePt t="72239" x="8796338" y="2652713"/>
          <p14:tracePt t="72250" x="8796338" y="2667000"/>
          <p14:tracePt t="72262" x="8796338" y="2719388"/>
          <p14:tracePt t="72273" x="8782050" y="2733675"/>
          <p14:tracePt t="72284" x="8767763" y="2771775"/>
          <p14:tracePt t="72307" x="8767763" y="2786063"/>
          <p14:tracePt t="72329" x="8767763" y="2800350"/>
          <p14:tracePt t="72374" x="8767763" y="2809875"/>
          <p14:tracePt t="72396" x="8767763" y="2838450"/>
          <p14:tracePt t="72408" x="8767763" y="2852738"/>
          <p14:tracePt t="72419" x="8767763" y="2867025"/>
          <p14:tracePt t="72431" x="8782050" y="2933700"/>
          <p14:tracePt t="72442" x="8796338" y="2943225"/>
          <p14:tracePt t="72455" x="8810625" y="2995613"/>
          <p14:tracePt t="72464" x="8820150" y="3009900"/>
          <p14:tracePt t="72476" x="8834438" y="3038475"/>
          <p14:tracePt t="72488" x="8915400" y="3076575"/>
          <p14:tracePt t="72496" x="8953500" y="3090863"/>
          <p14:tracePt t="72509" x="9005888" y="3119438"/>
          <p14:tracePt t="72543" x="8996363" y="3128963"/>
          <p14:tracePt t="72566" x="8967788" y="3157538"/>
          <p14:tracePt t="72577" x="8953500" y="3157538"/>
          <p14:tracePt t="72589" x="8943975" y="3171825"/>
          <p14:tracePt t="72598" x="8877300" y="3224213"/>
          <p14:tracePt t="72612" x="8848725" y="3238500"/>
          <p14:tracePt t="72622" x="8743950" y="3276600"/>
          <p14:tracePt t="72644" x="8648700" y="3328988"/>
          <p14:tracePt t="72656" x="8572500" y="3357563"/>
          <p14:tracePt t="72667" x="8224838" y="3529013"/>
          <p14:tracePt t="72679" x="8039100" y="3619500"/>
          <p14:tracePt t="72689" x="7948613" y="3662363"/>
          <p14:tracePt t="72700" x="7853363" y="3700463"/>
          <p14:tracePt t="72745" x="7734300" y="3738563"/>
          <p14:tracePt t="72747" x="7629525" y="3767138"/>
          <p14:tracePt t="72757" x="7519988" y="3795713"/>
          <p14:tracePt t="72768" x="7362825" y="3805238"/>
          <p14:tracePt t="72780" x="7348538" y="3805238"/>
          <p14:tracePt t="72846" x="7362825" y="3795713"/>
          <p14:tracePt t="72858" x="7362825" y="3781425"/>
          <p14:tracePt t="72870" x="7377113" y="3752850"/>
          <p14:tracePt t="72881" x="7400925" y="3714750"/>
          <p14:tracePt t="72893" x="7429500" y="3676650"/>
          <p14:tracePt t="72905" x="7443788" y="3619500"/>
          <p14:tracePt t="72914" x="7519988" y="3514725"/>
          <p14:tracePt t="72926" x="7586663" y="3448050"/>
          <p14:tracePt t="72938" x="7696200" y="3367088"/>
          <p14:tracePt t="72948" x="7748588" y="3343275"/>
          <p14:tracePt t="72959" x="7800975" y="3314700"/>
          <p14:tracePt t="72971" x="7905750" y="3276600"/>
          <p14:tracePt t="72982" x="7948613" y="3276600"/>
          <p14:tracePt t="72993" x="8067675" y="3248025"/>
          <p14:tracePt t="73005" x="8077200" y="3238500"/>
          <p14:tracePt t="73016" x="8134350" y="3238500"/>
          <p14:tracePt t="73027" x="8210550" y="3209925"/>
          <p14:tracePt t="73038" x="8239125" y="3195638"/>
          <p14:tracePt t="73049" x="8372475" y="3128963"/>
          <p14:tracePt t="73062" x="8424863" y="3105150"/>
          <p14:tracePt t="73072" x="8491538" y="3090863"/>
          <p14:tracePt t="73083" x="8648700" y="3024188"/>
          <p14:tracePt t="73096" x="8729663" y="2995613"/>
          <p14:tracePt t="73106" x="8848725" y="2971800"/>
          <p14:tracePt t="73117" x="8901113" y="2943225"/>
          <p14:tracePt t="73129" x="8967788" y="2933700"/>
          <p14:tracePt t="73139" x="9072563" y="2876550"/>
          <p14:tracePt t="73150" x="9101138" y="2867025"/>
          <p14:tracePt t="73162" x="9191625" y="2824163"/>
          <p14:tracePt t="73184" x="9205913" y="2809875"/>
          <p14:tracePt t="73208" x="9234488" y="2809875"/>
          <p14:tracePt t="73217" x="9234488" y="2800350"/>
          <p14:tracePt t="73230" x="9248775" y="2800350"/>
          <p14:tracePt t="73498" x="9248775" y="2771775"/>
          <p14:tracePt t="73510" x="9272588" y="2719388"/>
          <p14:tracePt t="73522" x="9301163" y="2652713"/>
          <p14:tracePt t="73532" x="9339263" y="2533650"/>
          <p14:tracePt t="73543" x="9377363" y="2414588"/>
          <p14:tracePt t="73567" x="9444038" y="2266950"/>
          <p14:tracePt t="73581" x="9620250" y="1819275"/>
          <p14:tracePt t="73590" x="9934575" y="995363"/>
          <p14:tracePt t="73602" x="9977438" y="890588"/>
          <p14:tracePt t="73613" x="10029825" y="704850"/>
          <p14:tracePt t="73622" x="10120313" y="461963"/>
          <p14:tracePt t="73634" x="10163175" y="342900"/>
          <p14:tracePt t="73646" x="10215563" y="13335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3C1CFBD-C483-F15D-46BC-B4F41AFAE2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4E480C19-C536-3420-A145-4A0D85EF5B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490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329"/>
    </mc:Choice>
    <mc:Fallback xmlns="">
      <p:transition spd="slow" advTm="62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559" x="2757488" y="6024563"/>
          <p14:tracePt t="21572" x="2295525" y="5529263"/>
          <p14:tracePt t="21585" x="1828800" y="5029200"/>
          <p14:tracePt t="21600" x="942975" y="3967163"/>
          <p14:tracePt t="21605" x="504825" y="3424238"/>
          <p14:tracePt t="21819" x="80963" y="1857375"/>
          <p14:tracePt t="21832" x="171450" y="1924050"/>
          <p14:tracePt t="21841" x="385763" y="2028825"/>
          <p14:tracePt t="21852" x="461963" y="2081213"/>
          <p14:tracePt t="21863" x="557213" y="2147888"/>
          <p14:tracePt t="21875" x="728663" y="2266950"/>
          <p14:tracePt t="21886" x="771525" y="2309813"/>
          <p14:tracePt t="21900" x="928688" y="2452688"/>
          <p14:tracePt t="21908" x="981075" y="2505075"/>
          <p14:tracePt t="21921" x="1019175" y="2562225"/>
          <p14:tracePt t="21934" x="1143000" y="2733675"/>
          <p14:tracePt t="21943" x="1181100" y="2800350"/>
          <p14:tracePt t="21954" x="1262063" y="2919413"/>
          <p14:tracePt t="21967" x="1262063" y="2933700"/>
          <p14:tracePt t="21987" x="1271588" y="2933700"/>
          <p14:tracePt t="22065" x="1262063" y="2933700"/>
          <p14:tracePt t="22076" x="1247775" y="2933700"/>
          <p14:tracePt t="22087" x="1233488" y="2919413"/>
          <p14:tracePt t="22101" x="1204913" y="2905125"/>
          <p14:tracePt t="22109" x="1181100" y="2890838"/>
          <p14:tracePt t="22121" x="1062038" y="2838450"/>
          <p14:tracePt t="22134" x="957263" y="2771775"/>
          <p14:tracePt t="22143" x="900113" y="2733675"/>
          <p14:tracePt t="22155" x="781050" y="2638425"/>
          <p14:tracePt t="22167" x="714375" y="2571750"/>
          <p14:tracePt t="22177" x="647700" y="2505075"/>
          <p14:tracePt t="22188" x="528638" y="2362200"/>
          <p14:tracePt t="22200" x="490538" y="2266950"/>
          <p14:tracePt t="22211" x="476250" y="2176463"/>
          <p14:tracePt t="22222" x="504825" y="2162175"/>
          <p14:tracePt t="22234" x="519113" y="2147888"/>
          <p14:tracePt t="22245" x="571500" y="2109788"/>
          <p14:tracePt t="22258" x="609600" y="2081213"/>
          <p14:tracePt t="22269" x="690563" y="2071688"/>
          <p14:tracePt t="22285" x="714375" y="2071688"/>
          <p14:tracePt t="22291" x="757238" y="2071688"/>
          <p14:tracePt t="22302" x="847725" y="2109788"/>
          <p14:tracePt t="22318" x="900113" y="2147888"/>
          <p14:tracePt t="22325" x="1033463" y="2295525"/>
          <p14:tracePt t="22336" x="1100138" y="2400300"/>
          <p14:tracePt t="22351" x="1152525" y="2481263"/>
          <p14:tracePt t="22359" x="1314450" y="2757488"/>
          <p14:tracePt t="22370" x="1352550" y="2824163"/>
          <p14:tracePt t="22384" x="1433513" y="3009900"/>
          <p14:tracePt t="22392" x="1457325" y="3105150"/>
          <p14:tracePt t="22404" x="1471613" y="3157538"/>
          <p14:tracePt t="22417" x="1485900" y="3248025"/>
          <p14:tracePt t="22426" x="1485900" y="3314700"/>
          <p14:tracePt t="22437" x="1471613" y="3476625"/>
          <p14:tracePt t="22450" x="1457325" y="3552825"/>
          <p14:tracePt t="22460" x="1433513" y="3595688"/>
          <p14:tracePt t="22471" x="1404938" y="3648075"/>
          <p14:tracePt t="22584" x="1404938" y="3662363"/>
          <p14:tracePt t="22595" x="1390650" y="3686175"/>
          <p14:tracePt t="22607" x="1352550" y="3752850"/>
          <p14:tracePt t="22618" x="1300163" y="3862388"/>
          <p14:tracePt t="22628" x="1262063" y="3924300"/>
          <p14:tracePt t="22640" x="1166813" y="4138613"/>
          <p14:tracePt t="22651" x="1128713" y="4205288"/>
          <p14:tracePt t="22662" x="1009650" y="4352925"/>
          <p14:tracePt t="22673" x="966788" y="4405313"/>
          <p14:tracePt t="22685" x="942975" y="4429125"/>
          <p14:tracePt t="22696" x="862013" y="4481513"/>
          <p14:tracePt t="22707" x="847725" y="4481513"/>
          <p14:tracePt t="22719" x="847725" y="4495800"/>
          <p14:tracePt t="22773" x="847725" y="4471988"/>
          <p14:tracePt t="22787" x="847725" y="4429125"/>
          <p14:tracePt t="22801" x="847725" y="4376738"/>
          <p14:tracePt t="22817" x="862013" y="4324350"/>
          <p14:tracePt t="22820" x="862013" y="4295775"/>
          <p14:tracePt t="22833" x="876300" y="4233863"/>
          <p14:tracePt t="22841" x="928688" y="4124325"/>
          <p14:tracePt t="22853" x="928688" y="4110038"/>
          <p14:tracePt t="22867" x="966788" y="4071938"/>
          <p14:tracePt t="22887" x="981075" y="4071938"/>
          <p14:tracePt t="22922" x="1009650" y="4152900"/>
          <p14:tracePt t="22934" x="1047750" y="4257675"/>
          <p14:tracePt t="22944" x="1085850" y="4362450"/>
          <p14:tracePt t="22954" x="1181100" y="4629150"/>
          <p14:tracePt t="22967" x="1219200" y="4786313"/>
          <p14:tracePt t="22977" x="1262063" y="4948238"/>
          <p14:tracePt t="22989" x="1271588" y="5038725"/>
          <p14:tracePt t="23000" x="1271588" y="5081588"/>
          <p14:tracePt t="23011" x="1271588" y="5200650"/>
          <p14:tracePt t="23022" x="1271588" y="5224463"/>
          <p14:tracePt t="23034" x="1271588" y="5305425"/>
          <p14:tracePt t="23045" x="1271588" y="5319713"/>
          <p14:tracePt t="23054" x="1262063" y="5334000"/>
          <p14:tracePt t="23067" x="1233488" y="5372100"/>
          <p14:tracePt t="23090" x="1195388" y="5400675"/>
          <p14:tracePt t="23101" x="1181100" y="5400675"/>
          <p14:tracePt t="23124" x="1143000" y="5410200"/>
          <p14:tracePt t="23135" x="1128713" y="5410200"/>
          <p14:tracePt t="23146" x="1100138" y="5410200"/>
          <p14:tracePt t="23156" x="1100138" y="5424488"/>
          <p14:tracePt t="23169" x="1085850" y="5424488"/>
          <p14:tracePt t="23183" x="1076325" y="5424488"/>
          <p14:tracePt t="23268" x="1076325" y="5438775"/>
          <p14:tracePt t="40076" x="1085850" y="5438775"/>
          <p14:tracePt t="40100" x="1100138" y="5424488"/>
          <p14:tracePt t="40110" x="1128713" y="5424488"/>
          <p14:tracePt t="40122" x="1152525" y="5410200"/>
          <p14:tracePt t="40134" x="1195388" y="5410200"/>
          <p14:tracePt t="40143" x="1300163" y="5386388"/>
          <p14:tracePt t="40155" x="1338263" y="5372100"/>
          <p14:tracePt t="40168" x="1352550" y="5372100"/>
          <p14:tracePt t="40245" x="1366838" y="5357813"/>
          <p14:tracePt t="40269" x="1404938" y="5319713"/>
          <p14:tracePt t="40284" x="1433513" y="5291138"/>
          <p14:tracePt t="40291" x="1514475" y="5214938"/>
          <p14:tracePt t="40302" x="1576388" y="5133975"/>
          <p14:tracePt t="40317" x="1738313" y="4748213"/>
          <p14:tracePt t="40325" x="1776413" y="4562475"/>
          <p14:tracePt t="40337" x="1819275" y="4338638"/>
          <p14:tracePt t="40350" x="1885950" y="3529013"/>
          <p14:tracePt t="40358" x="1885950" y="3262313"/>
          <p14:tracePt t="40370" x="1871663" y="2786063"/>
          <p14:tracePt t="40384" x="1871663" y="2638425"/>
          <p14:tracePt t="40393" x="1871663" y="2519363"/>
          <p14:tracePt t="40405" x="1909763" y="2319338"/>
          <p14:tracePt t="40417" x="1924050" y="2228850"/>
          <p14:tracePt t="40427" x="1938338" y="2133600"/>
          <p14:tracePt t="40437" x="1947863" y="2109788"/>
          <p14:tracePt t="40459" x="1962150" y="2081213"/>
          <p14:tracePt t="40483" x="1962150" y="2071688"/>
          <p14:tracePt t="40517" x="1976438" y="2071688"/>
          <p14:tracePt t="40539" x="1976438" y="2057400"/>
          <p14:tracePt t="40551" x="1990725" y="2057400"/>
          <p14:tracePt t="40595" x="2005013" y="2057400"/>
          <p14:tracePt t="40607" x="2081213" y="2057400"/>
          <p14:tracePt t="40618" x="2109788" y="2071688"/>
          <p14:tracePt t="40629" x="2243138" y="2095500"/>
          <p14:tracePt t="40640" x="2347913" y="2124075"/>
          <p14:tracePt t="40651" x="2386013" y="2133600"/>
          <p14:tracePt t="40662" x="2547938" y="2176463"/>
          <p14:tracePt t="40674" x="2571750" y="2190750"/>
          <p14:tracePt t="40685" x="2586038" y="2214563"/>
          <p14:tracePt t="40708" x="2586038" y="2243138"/>
          <p14:tracePt t="40719" x="2586038" y="2333625"/>
          <p14:tracePt t="40728" x="2586038" y="2400300"/>
          <p14:tracePt t="40740" x="2600325" y="2495550"/>
          <p14:tracePt t="40751" x="2628900" y="2547938"/>
          <p14:tracePt t="40763" x="2638425" y="2571750"/>
          <p14:tracePt t="40774" x="2681288" y="2638425"/>
          <p14:tracePt t="40786" x="2690813" y="2667000"/>
          <p14:tracePt t="40797" x="2733675" y="2719388"/>
          <p14:tracePt t="40809" x="2733675" y="2733675"/>
          <p14:tracePt t="40820" x="2747963" y="2733675"/>
          <p14:tracePt t="40834" x="2757488" y="2747963"/>
          <p14:tracePt t="41023" x="2747963" y="2747963"/>
          <p14:tracePt t="41068" x="2733675" y="2747963"/>
          <p14:tracePt t="41102" x="2719388" y="2747963"/>
          <p14:tracePt t="41112" x="2719388" y="2733675"/>
          <p14:tracePt t="41135" x="2705100" y="2733675"/>
          <p14:tracePt t="41788" x="2719388" y="2719388"/>
          <p14:tracePt t="41810" x="2733675" y="2705100"/>
          <p14:tracePt t="41833" x="2757488" y="2690813"/>
          <p14:tracePt t="41844" x="2771775" y="2667000"/>
          <p14:tracePt t="41855" x="2824163" y="2624138"/>
          <p14:tracePt t="41868" x="2852738" y="2614613"/>
          <p14:tracePt t="41877" x="2905125" y="2571750"/>
          <p14:tracePt t="41890" x="2919413" y="2571750"/>
          <p14:tracePt t="41901" x="2933700" y="2562225"/>
          <p14:tracePt t="41912" x="2986088" y="2533650"/>
          <p14:tracePt t="41923" x="3000375" y="2519363"/>
          <p14:tracePt t="41935" x="3105150" y="2452688"/>
          <p14:tracePt t="41945" x="3157538" y="2438400"/>
          <p14:tracePt t="41956" x="3195638" y="2414588"/>
          <p14:tracePt t="41968" x="3314700" y="2362200"/>
          <p14:tracePt t="41979" x="3328988" y="2362200"/>
          <p14:tracePt t="41990" x="3371850" y="2347913"/>
          <p14:tracePt t="42001" x="3381375" y="2347913"/>
          <p14:tracePt t="42035" x="3395663" y="2362200"/>
          <p14:tracePt t="42047" x="3409950" y="2400300"/>
          <p14:tracePt t="42058" x="3424238" y="2414588"/>
          <p14:tracePt t="42069" x="3462338" y="2452688"/>
          <p14:tracePt t="42080" x="3514725" y="2505075"/>
          <p14:tracePt t="42091" x="3557588" y="2547938"/>
          <p14:tracePt t="42101" x="3619500" y="2614613"/>
          <p14:tracePt t="42125" x="3662363" y="2652713"/>
          <p14:tracePt t="42136" x="3662363" y="2681288"/>
          <p14:tracePt t="42151" x="3662363" y="2690813"/>
          <p14:tracePt t="42159" x="3633788" y="2733675"/>
          <p14:tracePt t="42170" x="3619500" y="2747963"/>
          <p14:tracePt t="42182" x="3609975" y="2747963"/>
          <p14:tracePt t="42215" x="3609975" y="2757488"/>
          <p14:tracePt t="42247" x="3595688" y="2757488"/>
          <p14:tracePt t="42258" x="3595688" y="2747963"/>
          <p14:tracePt t="42270" x="3581400" y="2747963"/>
          <p14:tracePt t="42282" x="3529013" y="2690813"/>
          <p14:tracePt t="42292" x="3500438" y="2667000"/>
          <p14:tracePt t="42303" x="3409950" y="2562225"/>
          <p14:tracePt t="42326" x="3357563" y="2481263"/>
          <p14:tracePt t="42338" x="3314700" y="2414588"/>
          <p14:tracePt t="42351" x="3305175" y="2376488"/>
          <p14:tracePt t="42360" x="3262313" y="2281238"/>
          <p14:tracePt t="42371" x="3262313" y="2243138"/>
          <p14:tracePt t="42384" x="3262313" y="2228850"/>
          <p14:tracePt t="42393" x="3262313" y="2200275"/>
          <p14:tracePt t="42416" x="3305175" y="2176463"/>
          <p14:tracePt t="42439" x="3314700" y="2176463"/>
          <p14:tracePt t="42452" x="3343275" y="2162175"/>
          <p14:tracePt t="42474" x="3357563" y="2162175"/>
          <p14:tracePt t="42496" x="3371850" y="2162175"/>
          <p14:tracePt t="42531" x="3371850" y="2200275"/>
          <p14:tracePt t="42541" x="3381375" y="2214563"/>
          <p14:tracePt t="42552" x="3381375" y="2228850"/>
          <p14:tracePt t="42567" x="3381375" y="2257425"/>
          <p14:tracePt t="42586" x="3381375" y="2266950"/>
          <p14:tracePt t="43531" x="3381375" y="2257425"/>
          <p14:tracePt t="43543" x="3395663" y="2243138"/>
          <p14:tracePt t="43554" x="3409950" y="2214563"/>
          <p14:tracePt t="43576" x="3409950" y="2200275"/>
          <p14:tracePt t="43586" x="3424238" y="2190750"/>
          <p14:tracePt t="43599" x="3424238" y="2162175"/>
          <p14:tracePt t="43610" x="3448050" y="2124075"/>
          <p14:tracePt t="43621" x="3462338" y="2095500"/>
          <p14:tracePt t="43634" x="3462338" y="2071688"/>
          <p14:tracePt t="43644" x="3462338" y="2057400"/>
          <p14:tracePt t="43755" x="3448050" y="2057400"/>
          <p14:tracePt t="43778" x="3433763" y="2057400"/>
          <p14:tracePt t="43790" x="3409950" y="2057400"/>
          <p14:tracePt t="43801" x="3381375" y="2057400"/>
          <p14:tracePt t="43813" x="3305175" y="2071688"/>
          <p14:tracePt t="43824" x="3248025" y="2071688"/>
          <p14:tracePt t="43835" x="3157538" y="2081213"/>
          <p14:tracePt t="43846" x="3119438" y="2081213"/>
          <p14:tracePt t="43858" x="3052763" y="2081213"/>
          <p14:tracePt t="43870" x="2943225" y="2081213"/>
          <p14:tracePt t="43882" x="2890838" y="2095500"/>
          <p14:tracePt t="43892" x="2824163" y="2095500"/>
          <p14:tracePt t="43903" x="2814638" y="2095500"/>
          <p14:tracePt t="43916" x="2800350" y="2095500"/>
          <p14:tracePt t="44644" x="2786063" y="2095500"/>
          <p14:tracePt t="44668" x="2771775" y="2095500"/>
          <p14:tracePt t="44679" x="2733675" y="2095500"/>
          <p14:tracePt t="44690" x="2690813" y="2095500"/>
          <p14:tracePt t="44702" x="2652713" y="2095500"/>
          <p14:tracePt t="44713" x="2638425" y="2095500"/>
          <p14:tracePt t="44725" x="2586038" y="2081213"/>
          <p14:tracePt t="44746" x="2571750" y="2081213"/>
          <p14:tracePt t="44792" x="2571750" y="2109788"/>
          <p14:tracePt t="44803" x="2571750" y="2147888"/>
          <p14:tracePt t="44818" x="2571750" y="2200275"/>
          <p14:tracePt t="44825" x="2571750" y="2266950"/>
          <p14:tracePt t="44836" x="2562225" y="2333625"/>
          <p14:tracePt t="44849" x="2562225" y="2400300"/>
          <p14:tracePt t="44859" x="2547938" y="2562225"/>
          <p14:tracePt t="44869" x="2547938" y="2624138"/>
          <p14:tracePt t="44882" x="2533650" y="2681288"/>
          <p14:tracePt t="44892" x="2533650" y="2838450"/>
          <p14:tracePt t="44904" x="2533650" y="2905125"/>
          <p14:tracePt t="44916" x="2533650" y="3024188"/>
          <p14:tracePt t="44926" x="2533650" y="3062288"/>
          <p14:tracePt t="44938" x="2519363" y="3105150"/>
          <p14:tracePt t="44949" x="2519363" y="3157538"/>
          <p14:tracePt t="44960" x="2505075" y="3181350"/>
          <p14:tracePt t="44971" x="2505075" y="3209925"/>
          <p14:tracePt t="45017" x="2505075" y="3224213"/>
          <p14:tracePt t="45050" x="2519363" y="3238500"/>
          <p14:tracePt t="45096" x="2533650" y="3248025"/>
          <p14:tracePt t="45163" x="2547938" y="3248025"/>
          <p14:tracePt t="45196" x="2571750" y="3248025"/>
          <p14:tracePt t="45208" x="2586038" y="3248025"/>
          <p14:tracePt t="45231" x="2614613" y="3248025"/>
          <p14:tracePt t="45252" x="2628900" y="3248025"/>
          <p14:tracePt t="45354" x="2614613" y="3238500"/>
          <p14:tracePt t="45366" x="2586038" y="3238500"/>
          <p14:tracePt t="45375" x="2562225" y="3238500"/>
          <p14:tracePt t="45399" x="2533650" y="3224213"/>
          <p14:tracePt t="45410" x="2414588" y="3224213"/>
          <p14:tracePt t="45422" x="2266950" y="3209925"/>
          <p14:tracePt t="45434" x="2162175" y="3209925"/>
          <p14:tracePt t="45444" x="2095500" y="3209925"/>
          <p14:tracePt t="45455" x="2014538" y="3224213"/>
          <p14:tracePt t="45467" x="2014538" y="3238500"/>
          <p14:tracePt t="45477" x="2005013" y="3238500"/>
          <p14:tracePt t="45489" x="1990725" y="3248025"/>
          <p14:tracePt t="45501" x="1990725" y="3262313"/>
          <p14:tracePt t="45511" x="1990725" y="3314700"/>
          <p14:tracePt t="45522" x="1990725" y="3367088"/>
          <p14:tracePt t="45534" x="1990725" y="3424238"/>
          <p14:tracePt t="45545" x="1962150" y="3552825"/>
          <p14:tracePt t="45556" x="1962150" y="3609975"/>
          <p14:tracePt t="45568" x="1924050" y="3819525"/>
          <p14:tracePt t="45579" x="1909763" y="3871913"/>
          <p14:tracePt t="45590" x="1885950" y="3952875"/>
          <p14:tracePt t="45602" x="1828800" y="4167188"/>
          <p14:tracePt t="45613" x="1819275" y="4219575"/>
          <p14:tracePt t="45625" x="1804988" y="4310063"/>
          <p14:tracePt t="45635" x="1804988" y="4324350"/>
          <p14:tracePt t="45646" x="1804988" y="4352925"/>
          <p14:tracePt t="45657" x="1804988" y="4376738"/>
          <p14:tracePt t="45669" x="1804988" y="4391025"/>
          <p14:tracePt t="45680" x="1819275" y="4405313"/>
          <p14:tracePt t="45780" x="1819275" y="4419600"/>
          <p14:tracePt t="45802" x="1828800" y="4419600"/>
          <p14:tracePt t="45815" x="1828800" y="4429125"/>
          <p14:tracePt t="45825" x="1828800" y="4443413"/>
          <p14:tracePt t="45836" x="1843088" y="4457700"/>
          <p14:tracePt t="45849" x="1843088" y="4471988"/>
          <p14:tracePt t="45858" x="1857375" y="4481513"/>
          <p14:tracePt t="45870" x="1857375" y="4495800"/>
          <p14:tracePt t="45882" x="1885950" y="4510088"/>
          <p14:tracePt t="45893" x="1895475" y="4524375"/>
          <p14:tracePt t="45904" x="1895475" y="4538663"/>
          <p14:tracePt t="45915" x="1924050" y="4562475"/>
          <p14:tracePt t="45939" x="1947863" y="4591050"/>
          <p14:tracePt t="45951" x="1962150" y="4600575"/>
          <p14:tracePt t="45961" x="1976438" y="4600575"/>
          <p14:tracePt t="45972" x="2057400" y="4657725"/>
          <p14:tracePt t="45984" x="2057400" y="4667250"/>
          <p14:tracePt t="45994" x="2124075" y="4710113"/>
          <p14:tracePt t="46006" x="2147888" y="4710113"/>
          <p14:tracePt t="46018" x="2176463" y="4724400"/>
          <p14:tracePt t="46029" x="2257425" y="4762500"/>
          <p14:tracePt t="46040" x="2266950" y="4762500"/>
          <p14:tracePt t="46052" x="2400300" y="4814888"/>
          <p14:tracePt t="46062" x="2443163" y="4829175"/>
          <p14:tracePt t="46074" x="2495550" y="4843463"/>
          <p14:tracePt t="46085" x="2652713" y="4867275"/>
          <p14:tracePt t="46095" x="2747963" y="4867275"/>
          <p14:tracePt t="46108" x="2957513" y="4867275"/>
          <p14:tracePt t="46119" x="3009900" y="4867275"/>
          <p14:tracePt t="46130" x="3105150" y="4852988"/>
          <p14:tracePt t="46141" x="3262313" y="4786313"/>
          <p14:tracePt t="46153" x="3381375" y="4733925"/>
          <p14:tracePt t="46168" x="3609975" y="4614863"/>
          <p14:tracePt t="46175" x="3700463" y="4562475"/>
          <p14:tracePt t="46186" x="3819525" y="4481513"/>
          <p14:tracePt t="46199" x="4086225" y="4295775"/>
          <p14:tracePt t="46220" x="4167188" y="4233863"/>
          <p14:tracePt t="46232" x="4405313" y="4005263"/>
          <p14:tracePt t="46243" x="4548188" y="3862388"/>
          <p14:tracePt t="46254" x="4657725" y="3729038"/>
          <p14:tracePt t="46265" x="4681538" y="3686175"/>
          <p14:tracePt t="46276" x="4733925" y="3552825"/>
          <p14:tracePt t="46288" x="4748213" y="3514725"/>
          <p14:tracePt t="46299" x="4762500" y="3476625"/>
          <p14:tracePt t="46323" x="4776788" y="3367088"/>
          <p14:tracePt t="46334" x="4791075" y="3314700"/>
          <p14:tracePt t="46344" x="4791075" y="3305175"/>
          <p14:tracePt t="46355" x="4791075" y="3290888"/>
          <p14:tracePt t="46368" x="4800600" y="3276600"/>
          <p14:tracePt t="46378" x="4800600" y="3262313"/>
          <p14:tracePt t="46389" x="4800600" y="3248025"/>
          <p14:tracePt t="46401" x="4800600" y="3238500"/>
          <p14:tracePt t="46423" x="4814888" y="3143250"/>
          <p14:tracePt t="46445" x="4829175" y="3090863"/>
          <p14:tracePt t="46467" x="4829175" y="3076575"/>
          <p14:tracePt t="46479" x="4829175" y="3038475"/>
          <p14:tracePt t="46490" x="4829175" y="3009900"/>
          <p14:tracePt t="46501" x="4829175" y="2995613"/>
          <p14:tracePt t="46513" x="4829175" y="2957513"/>
          <p14:tracePt t="46524" x="4829175" y="2943225"/>
          <p14:tracePt t="46534" x="4814888" y="2905125"/>
          <p14:tracePt t="46545" x="4814888" y="2890838"/>
          <p14:tracePt t="46567" x="4814888" y="2876550"/>
          <p14:tracePt t="46612" x="4814888" y="2867025"/>
          <p14:tracePt t="46658" x="4814888" y="2852738"/>
          <p14:tracePt t="46681" x="4829175" y="2852738"/>
          <p14:tracePt t="46691" x="4814888" y="2852738"/>
          <p14:tracePt t="46713" x="4800600" y="2852738"/>
          <p14:tracePt t="46725" x="4776788" y="2867025"/>
          <p14:tracePt t="47051" x="4776788" y="2852738"/>
          <p14:tracePt t="47068" x="4791075" y="2838450"/>
          <p14:tracePt t="47098" x="4791075" y="2809875"/>
          <p14:tracePt t="47109" x="4791075" y="2786063"/>
          <p14:tracePt t="47119" x="4800600" y="2771775"/>
          <p14:tracePt t="47132" x="4800600" y="2733675"/>
          <p14:tracePt t="47142" x="4800600" y="2719388"/>
          <p14:tracePt t="47154" x="4800600" y="2705100"/>
          <p14:tracePt t="47165" x="4800600" y="2681288"/>
          <p14:tracePt t="47176" x="4800600" y="2667000"/>
          <p14:tracePt t="47187" x="4800600" y="2614613"/>
          <p14:tracePt t="47199" x="4800600" y="2600325"/>
          <p14:tracePt t="47210" x="4800600" y="2571750"/>
          <p14:tracePt t="47220" x="4814888" y="2519363"/>
          <p14:tracePt t="47244" x="4829175" y="2495550"/>
          <p14:tracePt t="47266" x="4829175" y="2481263"/>
          <p14:tracePt t="47357" x="4814888" y="2481263"/>
          <p14:tracePt t="47369" x="4800600" y="2481263"/>
          <p14:tracePt t="47379" x="4791075" y="2495550"/>
          <p14:tracePt t="47390" x="4724400" y="2495550"/>
          <p14:tracePt t="47402" x="4681538" y="2505075"/>
          <p14:tracePt t="47413" x="4614863" y="2505075"/>
          <p14:tracePt t="47424" x="4562475" y="2505075"/>
          <p14:tracePt t="47435" x="4524375" y="2505075"/>
          <p14:tracePt t="47449" x="4405313" y="2505075"/>
          <p14:tracePt t="47458" x="4391025" y="2505075"/>
          <p14:tracePt t="47469" x="4257675" y="2481263"/>
          <p14:tracePt t="47480" x="4233863" y="2481263"/>
          <p14:tracePt t="47491" x="4191000" y="2466975"/>
          <p14:tracePt t="47504" x="4048125" y="2428875"/>
          <p14:tracePt t="47517" x="4005263" y="2414588"/>
          <p14:tracePt t="47525" x="3914775" y="2376488"/>
          <p14:tracePt t="47537" x="3848100" y="2362200"/>
          <p14:tracePt t="47549" x="3819525" y="2347913"/>
          <p14:tracePt t="47559" x="3743325" y="2309813"/>
          <p14:tracePt t="47570" x="3729038" y="2309813"/>
          <p14:tracePt t="47582" x="3686175" y="2266950"/>
          <p14:tracePt t="47604" x="3676650" y="2257425"/>
          <p14:tracePt t="47615" x="3662363" y="2200275"/>
          <p14:tracePt t="47626" x="3662363" y="2190750"/>
          <p14:tracePt t="47638" x="3648075" y="2124075"/>
          <p14:tracePt t="47649" x="3648075" y="2095500"/>
          <p14:tracePt t="47661" x="3648075" y="2071688"/>
          <p14:tracePt t="47671" x="3662363" y="1990725"/>
          <p14:tracePt t="47684" x="3676650" y="1962150"/>
          <p14:tracePt t="47694" x="3714750" y="1871663"/>
          <p14:tracePt t="47706" x="3729038" y="1843088"/>
          <p14:tracePt t="47718" x="3743325" y="1843088"/>
          <p14:tracePt t="47728" x="3795713" y="1776413"/>
          <p14:tracePt t="47739" x="3805238" y="1762125"/>
          <p14:tracePt t="47751" x="3848100" y="1738313"/>
          <p14:tracePt t="47760" x="3938588" y="1700213"/>
          <p14:tracePt t="47772" x="3952875" y="1685925"/>
          <p14:tracePt t="47784" x="4071938" y="1657350"/>
          <p14:tracePt t="47795" x="4100513" y="1643063"/>
          <p14:tracePt t="47806" x="4138613" y="1643063"/>
          <p14:tracePt t="47818" x="4257675" y="1619250"/>
          <p14:tracePt t="47828" x="4286250" y="1619250"/>
          <p14:tracePt t="47840" x="4391025" y="1619250"/>
          <p14:tracePt t="47851" x="4457700" y="1604963"/>
          <p14:tracePt t="47863" x="4486275" y="1604963"/>
          <p14:tracePt t="47874" x="4576763" y="1604963"/>
          <p14:tracePt t="47885" x="4643438" y="1604963"/>
          <p14:tracePt t="47896" x="4762500" y="1619250"/>
          <p14:tracePt t="47907" x="4814888" y="1619250"/>
          <p14:tracePt t="47919" x="4829175" y="1619250"/>
          <p14:tracePt t="47930" x="4919663" y="1643063"/>
          <p14:tracePt t="47940" x="4948238" y="1643063"/>
          <p14:tracePt t="47954" x="4986338" y="1643063"/>
          <p14:tracePt t="47968" x="5000625" y="1643063"/>
          <p14:tracePt t="48053" x="5014913" y="1643063"/>
          <p14:tracePt t="48131" x="5014913" y="1657350"/>
          <p14:tracePt t="48155" x="5029200" y="1657350"/>
          <p14:tracePt t="48177" x="5053013" y="1657350"/>
          <p14:tracePt t="48189" x="5067300" y="1657350"/>
          <p14:tracePt t="48211" x="5081588" y="1671638"/>
          <p14:tracePt t="52024" x="5095875" y="1671638"/>
          <p14:tracePt t="52036" x="5119688" y="1762125"/>
          <p14:tracePt t="52051" x="5172075" y="1962150"/>
          <p14:tracePt t="52059" x="5229225" y="2133600"/>
          <p14:tracePt t="52071" x="5253038" y="2705100"/>
          <p14:tracePt t="52082" x="5238750" y="2809875"/>
          <p14:tracePt t="52093" x="5186363" y="2919413"/>
          <p14:tracePt t="52104" x="5067300" y="3105150"/>
          <p14:tracePt t="52115" x="5029200" y="3143250"/>
          <p14:tracePt t="52126" x="4976813" y="3224213"/>
          <p14:tracePt t="52136" x="4948238" y="3248025"/>
          <p14:tracePt t="52149" x="4933950" y="3276600"/>
          <p14:tracePt t="52160" x="4857750" y="3357563"/>
          <p14:tracePt t="52171" x="4843463" y="3381375"/>
          <p14:tracePt t="52183" x="4710113" y="3500438"/>
          <p14:tracePt t="52195" x="4629150" y="3552825"/>
          <p14:tracePt t="52207" x="4538663" y="3619500"/>
          <p14:tracePt t="52218" x="4324350" y="3795713"/>
          <p14:tracePt t="52228" x="4233863" y="3871913"/>
          <p14:tracePt t="52238" x="4086225" y="4019550"/>
          <p14:tracePt t="52251" x="4019550" y="4048125"/>
          <p14:tracePt t="52261" x="3967163" y="4086225"/>
          <p14:tracePt t="52273" x="3929063" y="4100513"/>
          <p14:tracePt t="52441" x="3938588" y="4100513"/>
          <p14:tracePt t="52453" x="3952875" y="4100513"/>
          <p14:tracePt t="52468" x="3967163" y="4100513"/>
          <p14:tracePt t="52475" x="4005263" y="4100513"/>
          <p14:tracePt t="52486" x="4033838" y="4100513"/>
          <p14:tracePt t="52499" x="4152900" y="4100513"/>
          <p14:tracePt t="52509" x="4191000" y="4100513"/>
          <p14:tracePt t="52520" x="4243388" y="4124325"/>
          <p14:tracePt t="52532" x="4376738" y="4167188"/>
          <p14:tracePt t="52543" x="4419600" y="4176713"/>
          <p14:tracePt t="52554" x="4471988" y="4233863"/>
          <p14:tracePt t="52565" x="4486275" y="4243388"/>
          <p14:tracePt t="52576" x="4495800" y="4257675"/>
          <p14:tracePt t="52588" x="4510088" y="4257675"/>
          <p14:tracePt t="52599" x="4510088" y="4271963"/>
          <p14:tracePt t="52633" x="4510088" y="4286250"/>
          <p14:tracePt t="52723" x="4510088" y="4295775"/>
          <p14:tracePt t="52736" x="4510088" y="4324350"/>
          <p14:tracePt t="52746" x="4495800" y="4362450"/>
          <p14:tracePt t="52757" x="4495800" y="4405313"/>
          <p14:tracePt t="52768" x="4486275" y="4457700"/>
          <p14:tracePt t="52780" x="4486275" y="4629150"/>
          <p14:tracePt t="52790" x="4486275" y="4762500"/>
          <p14:tracePt t="52816" x="4457700" y="5000625"/>
          <p14:tracePt t="52823" x="4429125" y="5053013"/>
          <p14:tracePt t="52835" x="4419600" y="5095875"/>
          <p14:tracePt t="52846" x="4419600" y="5105400"/>
          <p14:tracePt t="52868" x="4419600" y="5119688"/>
          <p14:tracePt t="52892" x="4429125" y="5133975"/>
          <p14:tracePt t="55153" x="4443413" y="5081588"/>
          <p14:tracePt t="55166" x="4486275" y="4972050"/>
          <p14:tracePt t="55175" x="4510088" y="4852988"/>
          <p14:tracePt t="55186" x="4562475" y="4681538"/>
          <p14:tracePt t="55199" x="4657725" y="4167188"/>
          <p14:tracePt t="55208" x="4672013" y="4033838"/>
          <p14:tracePt t="55220" x="4672013" y="3805238"/>
          <p14:tracePt t="55232" x="4672013" y="3767138"/>
          <p14:tracePt t="55243" x="4672013" y="3648075"/>
          <p14:tracePt t="55254" x="4681538" y="3476625"/>
          <p14:tracePt t="55265" x="4695825" y="3367088"/>
          <p14:tracePt t="55276" x="4748213" y="3128963"/>
          <p14:tracePt t="55288" x="4776788" y="3009900"/>
          <p14:tracePt t="55299" x="4791075" y="2919413"/>
          <p14:tracePt t="55310" x="4829175" y="2481263"/>
          <p14:tracePt t="55335" x="4791075" y="2095500"/>
          <p14:tracePt t="55344" x="4791075" y="2014538"/>
          <p14:tracePt t="55355" x="4791075" y="1976438"/>
          <p14:tracePt t="55368" x="4800600" y="1938338"/>
          <p14:tracePt t="55378" x="4800600" y="1924050"/>
          <p14:tracePt t="55389" x="4800600" y="1895475"/>
          <p14:tracePt t="55401" x="4814888" y="1895475"/>
          <p14:tracePt t="55423" x="4814888" y="1871663"/>
          <p14:tracePt t="55435" x="4829175" y="1871663"/>
          <p14:tracePt t="55456" x="4829175" y="1857375"/>
          <p14:tracePt t="55601" x="4843463" y="1857375"/>
          <p14:tracePt t="55618" x="4843463" y="1871663"/>
          <p14:tracePt t="55625" x="4857750" y="1871663"/>
          <p14:tracePt t="55637" x="4857750" y="1885950"/>
          <p14:tracePt t="55649" x="4881563" y="1938338"/>
          <p14:tracePt t="55659" x="4881563" y="1962150"/>
          <p14:tracePt t="55670" x="4895850" y="1976438"/>
          <p14:tracePt t="55682" x="4919663" y="2043113"/>
          <p14:tracePt t="55693" x="4933950" y="2071688"/>
          <p14:tracePt t="55704" x="4962525" y="2109788"/>
          <p14:tracePt t="55715" x="4962525" y="2124075"/>
          <p14:tracePt t="55726" x="4976813" y="2133600"/>
          <p14:tracePt t="55738" x="4976813" y="2190750"/>
          <p14:tracePt t="55749" x="4976813" y="2200275"/>
          <p14:tracePt t="55760" x="4976813" y="2228850"/>
          <p14:tracePt t="55782" x="4976813" y="2243138"/>
          <p14:tracePt t="55794" x="4962525" y="2266950"/>
          <p14:tracePt t="55805" x="4962525" y="2281238"/>
          <p14:tracePt t="55818" x="4933950" y="2295525"/>
          <p14:tracePt t="55827" x="4933950" y="2309813"/>
          <p14:tracePt t="55838" x="4910138" y="2333625"/>
          <p14:tracePt t="55851" x="4895850" y="2376488"/>
          <p14:tracePt t="55873" x="4881563" y="2438400"/>
          <p14:tracePt t="55885" x="4881563" y="2452688"/>
          <p14:tracePt t="55895" x="4881563" y="2466975"/>
          <p14:tracePt t="55907" x="4881563" y="2481263"/>
          <p14:tracePt t="56085" x="4867275" y="2481263"/>
          <p14:tracePt t="56174" x="4857750" y="2481263"/>
          <p14:tracePt t="56939" x="4867275" y="2481263"/>
          <p14:tracePt t="57806" x="4867275" y="2466975"/>
          <p14:tracePt t="57820" x="4881563" y="2452688"/>
          <p14:tracePt t="57832" x="4933950" y="2400300"/>
          <p14:tracePt t="57842" x="4962525" y="2376488"/>
          <p14:tracePt t="57853" x="4986338" y="2362200"/>
          <p14:tracePt t="57866" x="5043488" y="2309813"/>
          <p14:tracePt t="57875" x="5053013" y="2309813"/>
          <p14:tracePt t="57898" x="5095875" y="2295525"/>
          <p14:tracePt t="57909" x="5105400" y="2281238"/>
          <p14:tracePt t="57999" x="5095875" y="2281238"/>
          <p14:tracePt t="58010" x="5081588" y="2281238"/>
          <p14:tracePt t="58022" x="5029200" y="2266950"/>
          <p14:tracePt t="58033" x="4919663" y="2257425"/>
          <p14:tracePt t="58044" x="4829175" y="2243138"/>
          <p14:tracePt t="58056" x="4724400" y="2228850"/>
          <p14:tracePt t="58068" x="4419600" y="2200275"/>
          <p14:tracePt t="58076" x="4257675" y="2176463"/>
          <p14:tracePt t="58090" x="3795713" y="2162175"/>
          <p14:tracePt t="58102" x="3700463" y="2162175"/>
          <p14:tracePt t="58111" x="3529013" y="2162175"/>
          <p14:tracePt t="58123" x="3314700" y="2162175"/>
          <p14:tracePt t="58135" x="3224213" y="2190750"/>
          <p14:tracePt t="58145" x="3090863" y="2243138"/>
          <p14:tracePt t="58156" x="3062288" y="2266950"/>
          <p14:tracePt t="58168" x="3009900" y="2309813"/>
          <p14:tracePt t="58178" x="2957513" y="2386013"/>
          <p14:tracePt t="58201" x="2933700" y="2438400"/>
          <p14:tracePt t="58213" x="2933700" y="2466975"/>
          <p14:tracePt t="58224" x="2919413" y="2466975"/>
          <p14:tracePt t="58448" x="2919413" y="2481263"/>
          <p14:tracePt t="58472" x="2919413" y="2505075"/>
          <p14:tracePt t="58483" x="2933700" y="2571750"/>
          <p14:tracePt t="58494" x="2933700" y="2624138"/>
          <p14:tracePt t="58518" x="2957513" y="2719388"/>
          <p14:tracePt t="58518" x="3000375" y="2919413"/>
          <p14:tracePt t="58528" x="3009900" y="2986088"/>
          <p14:tracePt t="58540" x="3038475" y="3209925"/>
          <p14:tracePt t="58552" x="3052763" y="3305175"/>
          <p14:tracePt t="58561" x="3052763" y="3367088"/>
          <p14:tracePt t="58573" x="3062288" y="3595688"/>
          <p14:tracePt t="58585" x="3062288" y="3648075"/>
          <p14:tracePt t="58595" x="3062288" y="3686175"/>
          <p14:tracePt t="58605" x="3062288" y="3795713"/>
          <p14:tracePt t="58618" x="3062288" y="3819525"/>
          <p14:tracePt t="58629" x="3062288" y="3871913"/>
          <p14:tracePt t="58640" x="3062288" y="3886200"/>
          <p14:tracePt t="58652" x="3062288" y="3900488"/>
          <p14:tracePt t="58663" x="3076575" y="3914775"/>
          <p14:tracePt t="58708" x="3076575" y="3924300"/>
          <p14:tracePt t="58820" x="3062288" y="3924300"/>
          <p14:tracePt t="58833" x="3062288" y="3938588"/>
          <p14:tracePt t="58854" x="3038475" y="3967163"/>
          <p14:tracePt t="58865" x="3024188" y="3967163"/>
          <p14:tracePt t="58877" x="3024188" y="3981450"/>
          <p14:tracePt t="58899" x="3009900" y="3981450"/>
          <p14:tracePt t="58911" x="3009900" y="3990975"/>
          <p14:tracePt t="59067" x="3009900" y="3981450"/>
          <p14:tracePt t="59079" x="3024188" y="3967163"/>
          <p14:tracePt t="59090" x="3024188" y="3952875"/>
          <p14:tracePt t="59102" x="3052763" y="3924300"/>
          <p14:tracePt t="59113" x="3076575" y="3871913"/>
          <p14:tracePt t="59124" x="3105150" y="3848100"/>
          <p14:tracePt t="59135" x="3143250" y="3781425"/>
          <p14:tracePt t="59146" x="3209925" y="3662363"/>
          <p14:tracePt t="59158" x="3238500" y="3581400"/>
          <p14:tracePt t="59169" x="3305175" y="3476625"/>
          <p14:tracePt t="59182" x="3305175" y="3462338"/>
          <p14:tracePt t="59192" x="3314700" y="3448050"/>
          <p14:tracePt t="59202" x="3343275" y="3424238"/>
          <p14:tracePt t="59236" x="3343275" y="3409950"/>
          <p14:tracePt t="59250" x="3357563" y="3409950"/>
          <p14:tracePt t="59302" x="3357563" y="3395663"/>
          <p14:tracePt t="59370" x="3357563" y="3409950"/>
          <p14:tracePt t="59496" x="3371850" y="3409950"/>
          <p14:tracePt t="59507" x="3381375" y="3409950"/>
          <p14:tracePt t="59529" x="3424238" y="3409950"/>
          <p14:tracePt t="59540" x="3514725" y="3409950"/>
          <p14:tracePt t="59552" x="3557588" y="3424238"/>
          <p14:tracePt t="59563" x="3676650" y="3433763"/>
          <p14:tracePt t="59574" x="3743325" y="3448050"/>
          <p14:tracePt t="59586" x="3795713" y="3462338"/>
          <p14:tracePt t="59595" x="3952875" y="3500438"/>
          <p14:tracePt t="59607" x="4019550" y="3514725"/>
          <p14:tracePt t="59618" x="4167188" y="3552825"/>
          <p14:tracePt t="59629" x="4243388" y="3581400"/>
          <p14:tracePt t="59640" x="4286250" y="3595688"/>
          <p14:tracePt t="59652" x="4362450" y="3619500"/>
          <p14:tracePt t="59663" x="4376738" y="3619500"/>
          <p14:tracePt t="59674" x="4391025" y="3633788"/>
          <p14:tracePt t="59910" x="4391025" y="3648075"/>
          <p14:tracePt t="59966" x="4405313" y="3662363"/>
          <p14:tracePt t="59989" x="4419600" y="3676650"/>
          <p14:tracePt t="60002" x="4419600" y="3686175"/>
          <p14:tracePt t="60012" x="4429125" y="3686175"/>
          <p14:tracePt t="60034" x="4443413" y="3700463"/>
          <p14:tracePt t="60293" x="4457700" y="3700463"/>
          <p14:tracePt t="60306" x="4471988" y="3714750"/>
          <p14:tracePt t="60316" x="4495800" y="3729038"/>
          <p14:tracePt t="60327" x="4548188" y="3738563"/>
          <p14:tracePt t="60350" x="4576763" y="3752850"/>
          <p14:tracePt t="60361" x="4629150" y="3767138"/>
          <p14:tracePt t="60373" x="4857750" y="3833813"/>
          <p14:tracePt t="60385" x="4910138" y="3848100"/>
          <p14:tracePt t="60396" x="5043488" y="3862388"/>
          <p14:tracePt t="60407" x="5105400" y="3871913"/>
          <p14:tracePt t="60419" x="5267325" y="3871913"/>
          <p14:tracePt t="60428" x="5305425" y="3886200"/>
          <p14:tracePt t="60440" x="5348288" y="3886200"/>
          <p14:tracePt t="60452" x="5357813" y="3886200"/>
          <p14:tracePt t="60653" x="5357813" y="3900488"/>
          <p14:tracePt t="60666" x="5348288" y="3900488"/>
          <p14:tracePt t="60711" x="5348288" y="3914775"/>
          <p14:tracePt t="60722" x="5334000" y="3914775"/>
          <p14:tracePt t="60733" x="5305425" y="3914775"/>
          <p14:tracePt t="60755" x="5267325" y="3914775"/>
          <p14:tracePt t="60767" x="5238750" y="3914775"/>
          <p14:tracePt t="60778" x="5229225" y="3914775"/>
          <p14:tracePt t="60789" x="5119688" y="3914775"/>
          <p14:tracePt t="60802" x="5081588" y="3914775"/>
          <p14:tracePt t="60811" x="4976813" y="3900488"/>
          <p14:tracePt t="60821" x="4919663" y="3886200"/>
          <p14:tracePt t="60835" x="4895850" y="3871913"/>
          <p14:tracePt t="60844" x="4843463" y="3862388"/>
          <p14:tracePt t="60856" x="4829175" y="3862388"/>
          <p14:tracePt t="60890" x="4829175" y="3848100"/>
          <p14:tracePt t="60902" x="4814888" y="3848100"/>
          <p14:tracePt t="60913" x="4814888" y="3833813"/>
          <p14:tracePt t="60924" x="4814888" y="3805238"/>
          <p14:tracePt t="60935" x="4814888" y="3795713"/>
          <p14:tracePt t="60946" x="4814888" y="3781425"/>
          <p14:tracePt t="60958" x="4843463" y="3729038"/>
          <p14:tracePt t="60969" x="4857750" y="3700463"/>
          <p14:tracePt t="60982" x="4895850" y="3662363"/>
          <p14:tracePt t="60992" x="4986338" y="3609975"/>
          <p14:tracePt t="61003" x="5029200" y="3581400"/>
          <p14:tracePt t="61015" x="5133975" y="3552825"/>
          <p14:tracePt t="61026" x="5214938" y="3529013"/>
          <p14:tracePt t="61037" x="5291138" y="3514725"/>
          <p14:tracePt t="61049" x="5438775" y="3490913"/>
          <p14:tracePt t="61058" x="5505450" y="3490913"/>
          <p14:tracePt t="61070" x="5653088" y="3500438"/>
          <p14:tracePt t="61082" x="5729288" y="3514725"/>
          <p14:tracePt t="61093" x="5786438" y="3529013"/>
          <p14:tracePt t="61104" x="5929313" y="3567113"/>
          <p14:tracePt t="61118" x="5995988" y="3595688"/>
          <p14:tracePt t="61126" x="6091238" y="3662363"/>
          <p14:tracePt t="61138" x="6100763" y="3662363"/>
          <p14:tracePt t="61149" x="6129338" y="3686175"/>
          <p14:tracePt t="61160" x="6181725" y="3729038"/>
          <p14:tracePt t="61172" x="6196013" y="3738563"/>
          <p14:tracePt t="61183" x="6276975" y="3752850"/>
          <p14:tracePt t="61194" x="6315075" y="3752850"/>
          <p14:tracePt t="61205" x="6367463" y="3752850"/>
          <p14:tracePt t="61217" x="6553200" y="3714750"/>
          <p14:tracePt t="61228" x="6634163" y="3686175"/>
          <p14:tracePt t="61240" x="6953250" y="3567113"/>
          <p14:tracePt t="61249" x="7086600" y="3490913"/>
          <p14:tracePt t="61262" x="7229475" y="3424238"/>
          <p14:tracePt t="61273" x="7720013" y="3024188"/>
          <p14:tracePt t="61286" x="7958138" y="2771775"/>
          <p14:tracePt t="61296" x="8358188" y="2319338"/>
          <p14:tracePt t="61308" x="8477250" y="2147888"/>
          <p14:tracePt t="61318" x="8572500" y="1990725"/>
          <p14:tracePt t="61332" x="8901113" y="1352550"/>
          <p14:tracePt t="61341" x="8953500" y="1262063"/>
          <p14:tracePt t="61352" x="9129713" y="795338"/>
          <p14:tracePt t="61374" x="9220200" y="571500"/>
          <p14:tracePt t="61386" x="9272588" y="385763"/>
          <p14:tracePt t="61399" x="9286875" y="304800"/>
          <p14:tracePt t="61408" x="9324975" y="133350"/>
          <p14:tracePt t="61419" x="9367838" y="2857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D042514-DA90-AC98-515C-14A83CCD93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F7C70B37-D302-46D5-0DE0-D53E04F22F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236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05"/>
    </mc:Choice>
    <mc:Fallback xmlns="">
      <p:transition spd="slow" advTm="35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5" x="10320338" y="3238500"/>
          <p14:tracePt t="419" x="10306050" y="3224213"/>
          <p14:tracePt t="432" x="10306050" y="3209925"/>
          <p14:tracePt t="441" x="10267950" y="3195638"/>
          <p14:tracePt t="452" x="10177463" y="3195638"/>
          <p14:tracePt t="466" x="10110788" y="3195638"/>
          <p14:tracePt t="475" x="10044113" y="3195638"/>
          <p14:tracePt t="486" x="9815513" y="3195638"/>
          <p14:tracePt t="498" x="9644063" y="3195638"/>
          <p14:tracePt t="508" x="8967788" y="3195638"/>
          <p14:tracePt t="520" x="8767763" y="3209925"/>
          <p14:tracePt t="532" x="8596313" y="3209925"/>
          <p14:tracePt t="542" x="7720013" y="3209925"/>
          <p14:tracePt t="554" x="7510463" y="3209925"/>
          <p14:tracePt t="565" x="7296150" y="3195638"/>
          <p14:tracePt t="576" x="6886575" y="3171825"/>
          <p14:tracePt t="587" x="6700838" y="3171825"/>
          <p14:tracePt t="599" x="6529388" y="3143250"/>
          <p14:tracePt t="611" x="6472238" y="3143250"/>
          <p14:tracePt t="622" x="6448425" y="3128963"/>
          <p14:tracePt t="1081" x="6434138" y="3143250"/>
          <p14:tracePt t="1094" x="6405563" y="3224213"/>
          <p14:tracePt t="1105" x="6381750" y="3314700"/>
          <p14:tracePt t="1118" x="6353175" y="3424238"/>
          <p14:tracePt t="1127" x="6329363" y="3529013"/>
          <p14:tracePt t="1138" x="6276975" y="3676650"/>
          <p14:tracePt t="1151" x="6262688" y="3714750"/>
          <p14:tracePt t="1161" x="6248400" y="3738563"/>
          <p14:tracePt t="1183" x="6248400" y="3752850"/>
          <p14:tracePt t="1384" x="6248400" y="3767138"/>
          <p14:tracePt t="1401" x="6219825" y="3833813"/>
          <p14:tracePt t="1409" x="6196013" y="3967163"/>
          <p14:tracePt t="1420" x="6143625" y="4167188"/>
          <p14:tracePt t="1432" x="6076950" y="4429125"/>
          <p14:tracePt t="1442" x="5981700" y="4762500"/>
          <p14:tracePt t="1453" x="5624513" y="5862638"/>
          <p14:tracePt t="1465" x="5505450" y="6234113"/>
          <p14:tracePt t="5965" x="10491788" y="6767513"/>
          <p14:tracePt t="5976" x="10615613" y="6619875"/>
          <p14:tracePt t="5987" x="10677525" y="6486525"/>
          <p14:tracePt t="6001" x="10734675" y="6353175"/>
          <p14:tracePt t="6010" x="10734675" y="6329363"/>
          <p14:tracePt t="6021" x="10677525" y="6248400"/>
          <p14:tracePt t="6034" x="10625138" y="6210300"/>
          <p14:tracePt t="6043" x="10506075" y="6153150"/>
          <p14:tracePt t="6055" x="9910763" y="5967413"/>
          <p14:tracePt t="6068" x="9748838" y="5900738"/>
          <p14:tracePt t="6078" x="9234488" y="5653088"/>
          <p14:tracePt t="6089" x="9086850" y="5543550"/>
          <p14:tracePt t="6101" x="8953500" y="5438775"/>
          <p14:tracePt t="6112" x="8691563" y="5214938"/>
          <p14:tracePt t="6123" x="8624888" y="5148263"/>
          <p14:tracePt t="6134" x="8558213" y="5029200"/>
          <p14:tracePt t="6145" x="8543925" y="4972050"/>
          <p14:tracePt t="6156" x="8543925" y="4919663"/>
          <p14:tracePt t="6167" x="8543925" y="4814888"/>
          <p14:tracePt t="6178" x="8543925" y="4762500"/>
          <p14:tracePt t="6189" x="8558213" y="4681538"/>
          <p14:tracePt t="6201" x="8558213" y="4667250"/>
          <p14:tracePt t="6246" x="8543925" y="4667250"/>
          <p14:tracePt t="6258" x="8529638" y="4667250"/>
          <p14:tracePt t="6269" x="8505825" y="4643438"/>
          <p14:tracePt t="6280" x="8477250" y="4629150"/>
          <p14:tracePt t="6289" x="8462963" y="4614863"/>
          <p14:tracePt t="6303" x="8343900" y="4510088"/>
          <p14:tracePt t="6313" x="8305800" y="4471988"/>
          <p14:tracePt t="6325" x="8262938" y="4419600"/>
          <p14:tracePt t="6336" x="8120063" y="4271963"/>
          <p14:tracePt t="6351" x="8067675" y="4205288"/>
          <p14:tracePt t="6359" x="7905750" y="3981450"/>
          <p14:tracePt t="6370" x="7829550" y="3848100"/>
          <p14:tracePt t="6384" x="7772400" y="3738563"/>
          <p14:tracePt t="6392" x="7629525" y="3381375"/>
          <p14:tracePt t="6405" x="7577138" y="3195638"/>
          <p14:tracePt t="6417" x="7534275" y="2786063"/>
          <p14:tracePt t="6427" x="7548563" y="2652713"/>
          <p14:tracePt t="6438" x="7586663" y="2481263"/>
          <p14:tracePt t="6451" x="7681913" y="2266950"/>
          <p14:tracePt t="6460" x="7772400" y="2133600"/>
          <p14:tracePt t="6471" x="7958138" y="2014538"/>
          <p14:tracePt t="6484" x="8091488" y="1962150"/>
          <p14:tracePt t="6493" x="8186738" y="1938338"/>
          <p14:tracePt t="6505" x="8715375" y="1895475"/>
          <p14:tracePt t="6517" x="8886825" y="1895475"/>
          <p14:tracePt t="6527" x="9391650" y="1947863"/>
          <p14:tracePt t="6539" x="9553575" y="1990725"/>
          <p14:tracePt t="6552" x="9725025" y="2043113"/>
          <p14:tracePt t="6561" x="10082213" y="2257425"/>
          <p14:tracePt t="6573" x="10177463" y="2333625"/>
          <p14:tracePt t="6584" x="10244138" y="2386013"/>
          <p14:tracePt t="6595" x="10387013" y="2562225"/>
          <p14:tracePt t="6606" x="10439400" y="2652713"/>
          <p14:tracePt t="6617" x="10467975" y="2786063"/>
          <p14:tracePt t="6629" x="10482263" y="2838450"/>
          <p14:tracePt t="6640" x="10482263" y="2890838"/>
          <p14:tracePt t="6652" x="10467975" y="3009900"/>
          <p14:tracePt t="6662" x="10467975" y="3062288"/>
          <p14:tracePt t="6674" x="10415588" y="3209925"/>
          <p14:tracePt t="6685" x="10401300" y="3238500"/>
          <p14:tracePt t="6699" x="10363200" y="3328988"/>
          <p14:tracePt t="6708" x="10306050" y="3409950"/>
          <p14:tracePt t="6720" x="10296525" y="3433763"/>
          <p14:tracePt t="6732" x="10267950" y="3490913"/>
          <p14:tracePt t="6742" x="10253663" y="3490913"/>
          <p14:tracePt t="6765" x="10253663" y="3500438"/>
          <p14:tracePt t="6943" x="10201275" y="3462338"/>
          <p14:tracePt t="6955" x="10186988" y="3448050"/>
          <p14:tracePt t="6969" x="10163175" y="3424238"/>
          <p14:tracePt t="6978" x="10134600" y="3409950"/>
          <p14:tracePt t="6989" x="10082213" y="3381375"/>
          <p14:tracePt t="7001" x="10029825" y="3343275"/>
          <p14:tracePt t="7011" x="9872663" y="3224213"/>
          <p14:tracePt t="7023" x="9805988" y="3181350"/>
          <p14:tracePt t="7034" x="9739313" y="3128963"/>
          <p14:tracePt t="7046" x="9501188" y="2995613"/>
          <p14:tracePt t="7057" x="9367838" y="2919413"/>
          <p14:tracePt t="7068" x="9220200" y="2838450"/>
          <p14:tracePt t="7079" x="9182100" y="2824163"/>
          <p14:tracePt t="7090" x="9167813" y="2809875"/>
          <p14:tracePt t="7101" x="9139238" y="2800350"/>
          <p14:tracePt t="7169" x="9129713" y="2800350"/>
          <p14:tracePt t="7192" x="9115425" y="2786063"/>
          <p14:tracePt t="7202" x="9063038" y="2771775"/>
          <p14:tracePt t="7212" x="8982075" y="2747963"/>
          <p14:tracePt t="7223" x="8943975" y="2747963"/>
          <p14:tracePt t="7236" x="8901113" y="2719388"/>
          <p14:tracePt t="7246" x="8758238" y="2681288"/>
          <p14:tracePt t="7257" x="8677275" y="2652713"/>
          <p14:tracePt t="7269" x="8582025" y="2624138"/>
          <p14:tracePt t="7280" x="8558213" y="2624138"/>
          <p14:tracePt t="7293" x="8543925" y="2614613"/>
          <p14:tracePt t="7349" x="8529638" y="2614613"/>
          <p14:tracePt t="7394" x="8515350" y="2600325"/>
          <p14:tracePt t="7428" x="8505825" y="2600325"/>
          <p14:tracePt t="7439" x="8505825" y="2586038"/>
          <p14:tracePt t="7484" x="8515350" y="2586038"/>
          <p14:tracePt t="7495" x="8558213" y="2571750"/>
          <p14:tracePt t="7508" x="8610600" y="2571750"/>
          <p14:tracePt t="7518" x="8691563" y="2586038"/>
          <p14:tracePt t="7528" x="8767763" y="2600325"/>
          <p14:tracePt t="7538" x="8877300" y="2624138"/>
          <p14:tracePt t="7551" x="9153525" y="2681288"/>
          <p14:tracePt t="7562" x="9258300" y="2705100"/>
          <p14:tracePt t="7574" x="9353550" y="2719388"/>
          <p14:tracePt t="7585" x="9563100" y="2757488"/>
          <p14:tracePt t="7599" x="9644063" y="2771775"/>
          <p14:tracePt t="7608" x="9791700" y="2771775"/>
          <p14:tracePt t="7619" x="9815513" y="2771775"/>
          <p14:tracePt t="7630" x="9829800" y="2771775"/>
          <p14:tracePt t="7720" x="9815513" y="2771775"/>
          <p14:tracePt t="7735" x="9805988" y="2771775"/>
          <p14:tracePt t="7742" x="9791700" y="2771775"/>
          <p14:tracePt t="7754" x="9672638" y="2786063"/>
          <p14:tracePt t="7767" x="9620250" y="2786063"/>
          <p14:tracePt t="7776" x="9577388" y="2786063"/>
          <p14:tracePt t="7787" x="9434513" y="2800350"/>
          <p14:tracePt t="7801" x="9377363" y="2800350"/>
          <p14:tracePt t="7810" x="9248775" y="2824163"/>
          <p14:tracePt t="7821" x="9205913" y="2824163"/>
          <p14:tracePt t="7834" x="9153525" y="2838450"/>
          <p14:tracePt t="7844" x="9063038" y="2838450"/>
          <p14:tracePt t="7855" x="9048750" y="2838450"/>
          <p14:tracePt t="7867" x="8996363" y="2852738"/>
          <p14:tracePt t="7877" x="8982075" y="2852738"/>
          <p14:tracePt t="7900" x="8967788" y="2852738"/>
          <p14:tracePt t="7912" x="8953500" y="2852738"/>
          <p14:tracePt t="8125" x="8943975" y="2852738"/>
          <p14:tracePt t="8148" x="8929688" y="2867025"/>
          <p14:tracePt t="8159" x="8915400" y="2867025"/>
          <p14:tracePt t="8170" x="8886825" y="2867025"/>
          <p14:tracePt t="8184" x="8767763" y="2876550"/>
          <p14:tracePt t="8192" x="8691563" y="2876550"/>
          <p14:tracePt t="8205" x="8477250" y="2876550"/>
          <p14:tracePt t="8217" x="8410575" y="2876550"/>
          <p14:tracePt t="8227" x="8224838" y="2876550"/>
          <p14:tracePt t="8236" x="7934325" y="2867025"/>
          <p14:tracePt t="8251" x="7839075" y="2852738"/>
          <p14:tracePt t="8260" x="7519988" y="2824163"/>
          <p14:tracePt t="8271" x="7443788" y="2809875"/>
          <p14:tracePt t="8284" x="7362825" y="2809875"/>
          <p14:tracePt t="8293" x="7205663" y="2800350"/>
          <p14:tracePt t="8305" x="7148513" y="2786063"/>
          <p14:tracePt t="8317" x="7072313" y="2771775"/>
          <p14:tracePt t="8327" x="7058025" y="2771775"/>
          <p14:tracePt t="8755" x="7043738" y="2771775"/>
          <p14:tracePt t="16687" x="7110413" y="2838450"/>
          <p14:tracePt t="16702" x="7138988" y="2867025"/>
          <p14:tracePt t="16710" x="7215188" y="2986088"/>
          <p14:tracePt t="16720" x="7281863" y="3119438"/>
          <p14:tracePt t="16734" x="7415213" y="3433763"/>
          <p14:tracePt t="16743" x="7458075" y="3514725"/>
          <p14:tracePt t="16754" x="7496175" y="3619500"/>
          <p14:tracePt t="16768" x="7600950" y="3738563"/>
          <p14:tracePt t="16776" x="7667625" y="3781425"/>
          <p14:tracePt t="16787" x="7800975" y="3819525"/>
          <p14:tracePt t="16801" x="7881938" y="3819525"/>
          <p14:tracePt t="16810" x="7934325" y="3819525"/>
          <p14:tracePt t="16820" x="8077200" y="3819525"/>
          <p14:tracePt t="16834" x="8105775" y="3819525"/>
          <p14:tracePt t="16843" x="8158163" y="3805238"/>
          <p14:tracePt t="16855" x="8158163" y="3795713"/>
          <p14:tracePt t="16911" x="8172450" y="3805238"/>
          <p14:tracePt t="16923" x="8186738" y="3819525"/>
          <p14:tracePt t="16935" x="8210550" y="3848100"/>
          <p14:tracePt t="16945" x="8239125" y="3886200"/>
          <p14:tracePt t="16956" x="8372475" y="4019550"/>
          <p14:tracePt t="16968" x="8439150" y="4071938"/>
          <p14:tracePt t="16978" x="8505825" y="4110038"/>
          <p14:tracePt t="16991" x="8701088" y="4191000"/>
          <p14:tracePt t="17002" x="8758238" y="4205288"/>
          <p14:tracePt t="17013" x="8901113" y="4243388"/>
          <p14:tracePt t="17024" x="8967788" y="4271963"/>
          <p14:tracePt t="17035" x="9034463" y="4286250"/>
          <p14:tracePt t="17045" x="9167813" y="4324350"/>
          <p14:tracePt t="17057" x="9234488" y="4352925"/>
          <p14:tracePt t="17069" x="9353550" y="4376738"/>
          <p14:tracePt t="17080" x="9353550" y="4391025"/>
          <p14:tracePt t="17091" x="9367838" y="4391025"/>
          <p14:tracePt t="17102" x="9377363" y="4391025"/>
          <p14:tracePt t="17135" x="9377363" y="4405313"/>
          <p14:tracePt t="17146" x="9391650" y="4419600"/>
          <p14:tracePt t="17159" x="9405938" y="4443413"/>
          <p14:tracePt t="17170" x="9420225" y="4443413"/>
          <p14:tracePt t="17192" x="9420225" y="4457700"/>
          <p14:tracePt t="17226" x="9405938" y="4457700"/>
          <p14:tracePt t="17247" x="9391650" y="4471988"/>
          <p14:tracePt t="17260" x="9391650" y="4481513"/>
          <p14:tracePt t="17271" x="9377363" y="4481513"/>
          <p14:tracePt t="17284" x="9353550" y="4495800"/>
          <p14:tracePt t="17294" x="9324975" y="4495800"/>
          <p14:tracePt t="17305" x="9272588" y="4538663"/>
          <p14:tracePt t="17318" x="9258300" y="4538663"/>
          <p14:tracePt t="17327" x="9182100" y="4562475"/>
          <p14:tracePt t="17339" x="9129713" y="4562475"/>
          <p14:tracePt t="17351" x="9101138" y="4562475"/>
          <p14:tracePt t="17361" x="8967788" y="4591050"/>
          <p14:tracePt t="17372" x="8901113" y="4591050"/>
          <p14:tracePt t="17384" x="8758238" y="4591050"/>
          <p14:tracePt t="17395" x="8701088" y="4591050"/>
          <p14:tracePt t="17406" x="8677275" y="4591050"/>
          <p14:tracePt t="17418" x="8543925" y="4562475"/>
          <p14:tracePt t="17429" x="8505825" y="4548188"/>
          <p14:tracePt t="17440" x="8424863" y="4524375"/>
          <p14:tracePt t="17451" x="8396288" y="4510088"/>
          <p14:tracePt t="17474" x="8372475" y="4510088"/>
          <p14:tracePt t="17517" x="8372475" y="4481513"/>
          <p14:tracePt t="17530" x="8396288" y="4457700"/>
          <p14:tracePt t="17545" x="8396288" y="4443413"/>
          <p14:tracePt t="17552" x="8439150" y="4391025"/>
          <p14:tracePt t="17563" x="8477250" y="4352925"/>
          <p14:tracePt t="17573" x="8543925" y="4295775"/>
          <p14:tracePt t="17587" x="8648700" y="4219575"/>
          <p14:tracePt t="17601" x="8691563" y="4191000"/>
          <p14:tracePt t="17609" x="8877300" y="4100513"/>
          <p14:tracePt t="17620" x="8929688" y="4086225"/>
          <p14:tracePt t="17634" x="8982075" y="4071938"/>
          <p14:tracePt t="17642" x="9139238" y="4048125"/>
          <p14:tracePt t="17654" x="9182100" y="4033838"/>
          <p14:tracePt t="17668" x="9353550" y="4033838"/>
          <p14:tracePt t="17676" x="9444038" y="4057650"/>
          <p14:tracePt t="17687" x="9525000" y="4086225"/>
          <p14:tracePt t="17701" x="9748838" y="4167188"/>
          <p14:tracePt t="17710" x="9896475" y="4219575"/>
          <p14:tracePt t="17721" x="10110788" y="4286250"/>
          <p14:tracePt t="17735" x="10215563" y="4338638"/>
          <p14:tracePt t="17744" x="10296525" y="4362450"/>
          <p14:tracePt t="17753" x="10439400" y="4419600"/>
          <p14:tracePt t="17768" x="10491788" y="4429125"/>
          <p14:tracePt t="17777" x="10534650" y="4443413"/>
          <p14:tracePt t="17811" x="10534650" y="4457700"/>
          <p14:tracePt t="17823" x="10520363" y="4457700"/>
          <p14:tracePt t="17836" x="10520363" y="4471988"/>
          <p14:tracePt t="17845" x="10506075" y="4495800"/>
          <p14:tracePt t="17855" x="10491788" y="4510088"/>
          <p14:tracePt t="17868" x="10467975" y="4538663"/>
          <p14:tracePt t="17879" x="10467975" y="4548188"/>
          <p14:tracePt t="17890" x="10453688" y="4548188"/>
          <p14:tracePt t="17902" x="10429875" y="4576763"/>
          <p14:tracePt t="17924" x="10429875" y="4591050"/>
          <p14:tracePt t="18069" x="10415588" y="4591050"/>
          <p14:tracePt t="18086" x="10372725" y="4591050"/>
          <p14:tracePt t="18092" x="10334625" y="4591050"/>
          <p14:tracePt t="18104" x="10229850" y="4591050"/>
          <p14:tracePt t="18118" x="10148888" y="4591050"/>
          <p14:tracePt t="18126" x="10001250" y="4614863"/>
          <p14:tracePt t="18137" x="9829800" y="4614863"/>
          <p14:tracePt t="18151" x="9315450" y="4629150"/>
          <p14:tracePt t="18160" x="9139238" y="4629150"/>
          <p14:tracePt t="18170" x="9048750" y="4629150"/>
          <p14:tracePt t="18184" x="8515350" y="4710113"/>
          <p14:tracePt t="18194" x="8343900" y="4733925"/>
          <p14:tracePt t="18205" x="8067675" y="4800600"/>
          <p14:tracePt t="18218" x="7920038" y="4829175"/>
          <p14:tracePt t="18227" x="7815263" y="4843463"/>
          <p14:tracePt t="18239" x="7667625" y="4867275"/>
          <p14:tracePt t="18251" x="7653338" y="4881563"/>
          <p14:tracePt t="18262" x="7577138" y="4881563"/>
          <p14:tracePt t="18284" x="7562850" y="4881563"/>
          <p14:tracePt t="18419" x="7562850" y="4867275"/>
          <p14:tracePt t="18430" x="7577138" y="4852988"/>
          <p14:tracePt t="18442" x="7586663" y="4843463"/>
          <p14:tracePt t="18452" x="7586663" y="4829175"/>
          <p14:tracePt t="18464" x="7615238" y="4800600"/>
          <p14:tracePt t="18474" x="7629525" y="4786313"/>
          <p14:tracePt t="18498" x="7643813" y="4776788"/>
          <p14:tracePt t="18510" x="7653338" y="4762500"/>
          <p14:tracePt t="18520" x="7667625" y="4762500"/>
          <p14:tracePt t="18586" x="7681913" y="4776788"/>
          <p14:tracePt t="18603" x="7681913" y="4814888"/>
          <p14:tracePt t="18610" x="7696200" y="4852988"/>
          <p14:tracePt t="18621" x="7696200" y="4881563"/>
          <p14:tracePt t="18635" x="7720013" y="5014913"/>
          <p14:tracePt t="18644" x="7734300" y="5038725"/>
          <p14:tracePt t="18655" x="7748588" y="5105400"/>
          <p14:tracePt t="18668" x="7762875" y="5214938"/>
          <p14:tracePt t="18677" x="7772400" y="5253038"/>
          <p14:tracePt t="18689" x="7800975" y="5400675"/>
          <p14:tracePt t="18701" x="7815263" y="5453063"/>
          <p14:tracePt t="18711" x="7829550" y="5491163"/>
          <p14:tracePt t="18722" x="7829550" y="5572125"/>
          <p14:tracePt t="18745" x="7829550" y="5595938"/>
          <p14:tracePt t="18779" x="7829550" y="5610225"/>
          <p14:tracePt t="18802" x="7815263" y="5610225"/>
          <p14:tracePt t="18824" x="7815263" y="5624513"/>
          <p14:tracePt t="18835" x="7786688" y="5624513"/>
          <p14:tracePt t="18845" x="7786688" y="5638800"/>
          <p14:tracePt t="18857" x="7748588" y="5653088"/>
          <p14:tracePt t="18869" x="7734300" y="5653088"/>
          <p14:tracePt t="18880" x="7720013" y="5653088"/>
          <p14:tracePt t="18891" x="7696200" y="5662613"/>
          <p14:tracePt t="18902" x="7681913" y="5662613"/>
          <p14:tracePt t="18913" x="7643813" y="5691188"/>
          <p14:tracePt t="18936" x="7629525" y="5691188"/>
          <p14:tracePt t="18949" x="7586663" y="5705475"/>
          <p14:tracePt t="18970" x="7548563" y="5715000"/>
          <p14:tracePt t="18985" x="7534275" y="5715000"/>
          <p14:tracePt t="18992" x="7510463" y="5715000"/>
          <p14:tracePt t="19004" x="7443788" y="5729288"/>
          <p14:tracePt t="19018" x="7391400" y="5729288"/>
          <p14:tracePt t="19026" x="7229475" y="5729288"/>
          <p14:tracePt t="19037" x="7148513" y="5729288"/>
          <p14:tracePt t="19051" x="7096125" y="5729288"/>
          <p14:tracePt t="19060" x="6938963" y="5715000"/>
          <p14:tracePt t="19071" x="6872288" y="5705475"/>
          <p14:tracePt t="19085" x="6753225" y="5705475"/>
          <p14:tracePt t="19093" x="6724650" y="5705475"/>
          <p14:tracePt t="19105" x="6715125" y="5705475"/>
          <p14:tracePt t="19119" x="6657975" y="5715000"/>
          <p14:tracePt t="19128" x="6648450" y="5715000"/>
          <p14:tracePt t="19151" x="6648450" y="5729288"/>
          <p14:tracePt t="22422" x="6648450" y="5715000"/>
          <p14:tracePt t="22436" x="6700838" y="5653088"/>
          <p14:tracePt t="22445" x="6753225" y="5572125"/>
          <p14:tracePt t="22456" x="6819900" y="5491163"/>
          <p14:tracePt t="22468" x="6910388" y="5343525"/>
          <p14:tracePt t="22478" x="7029450" y="5200650"/>
          <p14:tracePt t="22491" x="7458075" y="4614863"/>
          <p14:tracePt t="22501" x="7586663" y="4419600"/>
          <p14:tracePt t="22512" x="7734300" y="4205288"/>
          <p14:tracePt t="22524" x="8134350" y="3662363"/>
          <p14:tracePt t="22535" x="8239125" y="3529013"/>
          <p14:tracePt t="22546" x="8491538" y="3171825"/>
          <p14:tracePt t="22557" x="8558213" y="3062288"/>
          <p14:tracePt t="22568" x="8634413" y="2957513"/>
          <p14:tracePt t="22580" x="8758238" y="2786063"/>
          <p14:tracePt t="22591" x="8782050" y="2747963"/>
          <p14:tracePt t="22603" x="8848725" y="2638425"/>
          <p14:tracePt t="22613" x="8848725" y="2624138"/>
          <p14:tracePt t="23133" x="8848725" y="2638425"/>
          <p14:tracePt t="23155" x="8834438" y="2638425"/>
          <p14:tracePt t="23169" x="8834438" y="2652713"/>
          <p14:tracePt t="23200" x="8820150" y="2667000"/>
          <p14:tracePt t="23222" x="8810625" y="2667000"/>
          <p14:tracePt t="23235" x="8810625" y="2681288"/>
          <p14:tracePt t="23256" x="8796338" y="2690813"/>
          <p14:tracePt t="23268" x="8796338" y="2705100"/>
          <p14:tracePt t="23279" x="8782050" y="2705100"/>
          <p14:tracePt t="23289" x="8767763" y="2733675"/>
          <p14:tracePt t="23313" x="8743950" y="2771775"/>
          <p14:tracePt t="23324" x="8729663" y="2771775"/>
          <p14:tracePt t="23346" x="8701088" y="2800350"/>
          <p14:tracePt t="23357" x="8691563" y="2824163"/>
          <p14:tracePt t="23368" x="8648700" y="2867025"/>
          <p14:tracePt t="23390" x="8634413" y="2890838"/>
          <p14:tracePt t="23415" x="8596313" y="2943225"/>
          <p14:tracePt t="23425" x="8582025" y="2943225"/>
          <p14:tracePt t="23436" x="8572500" y="2986088"/>
          <p14:tracePt t="23459" x="8572500" y="2995613"/>
          <p14:tracePt t="23483" x="8558213" y="2995613"/>
          <p14:tracePt t="23492" x="8558213" y="3024188"/>
          <p14:tracePt t="23516" x="8543925" y="3038475"/>
          <p14:tracePt t="23526" x="8543925" y="3052763"/>
          <p14:tracePt t="23538" x="8543925" y="3090863"/>
          <p14:tracePt t="23552" x="8529638" y="3128963"/>
          <p14:tracePt t="23560" x="8529638" y="3157538"/>
          <p14:tracePt t="23571" x="8515350" y="3238500"/>
          <p14:tracePt t="23585" x="8515350" y="3276600"/>
          <p14:tracePt t="23594" x="8515350" y="3290888"/>
          <p14:tracePt t="23605" x="8491538" y="3367088"/>
          <p14:tracePt t="23618" x="8491538" y="3381375"/>
          <p14:tracePt t="23628" x="8477250" y="3462338"/>
          <p14:tracePt t="23639" x="8477250" y="3476625"/>
          <p14:tracePt t="23651" x="8462963" y="3500438"/>
          <p14:tracePt t="23662" x="8439150" y="3567113"/>
          <p14:tracePt t="23673" x="8439150" y="3595688"/>
          <p14:tracePt t="23686" x="8396288" y="3648075"/>
          <p14:tracePt t="23695" x="8386763" y="3676650"/>
          <p14:tracePt t="23706" x="8386763" y="3686175"/>
          <p14:tracePt t="23718" x="8343900" y="3738563"/>
          <p14:tracePt t="23740" x="8329613" y="3752850"/>
          <p14:tracePt t="24346" x="8329613" y="3767138"/>
          <p14:tracePt t="24370" x="8358188" y="3805238"/>
          <p14:tracePt t="24386" x="8396288" y="3833813"/>
          <p14:tracePt t="24392" x="8448675" y="3871913"/>
          <p14:tracePt t="24404" x="8515350" y="3938588"/>
          <p14:tracePt t="24414" x="8610600" y="4019550"/>
          <p14:tracePt t="24426" x="8929688" y="4286250"/>
          <p14:tracePt t="24438" x="9072563" y="4391025"/>
          <p14:tracePt t="24451" x="9605963" y="4724400"/>
          <p14:tracePt t="24460" x="9791700" y="4829175"/>
          <p14:tracePt t="24471" x="9934575" y="4919663"/>
          <p14:tracePt t="24485" x="10506075" y="5224463"/>
          <p14:tracePt t="24495" x="10653713" y="5319713"/>
          <p14:tracePt t="24505" x="10825163" y="5438775"/>
          <p14:tracePt t="24518" x="10929938" y="5505450"/>
          <p14:tracePt t="24527" x="11010900" y="5572125"/>
          <p14:tracePt t="24539" x="11063288" y="5624513"/>
          <p14:tracePt t="24551" x="11077575" y="5624513"/>
          <p14:tracePt t="24594" x="11077575" y="5638800"/>
          <p14:tracePt t="24607" x="11063288" y="5638800"/>
          <p14:tracePt t="24629" x="11049000" y="5653088"/>
          <p14:tracePt t="24651" x="11025188" y="5662613"/>
          <p14:tracePt t="24662" x="11010900" y="5662613"/>
          <p14:tracePt t="24674" x="10996613" y="5676900"/>
          <p14:tracePt t="24685" x="10929938" y="5705475"/>
          <p14:tracePt t="24696" x="10891838" y="5715000"/>
          <p14:tracePt t="24707" x="10801350" y="5757863"/>
          <p14:tracePt t="24719" x="10744200" y="5757863"/>
          <p14:tracePt t="24730" x="10706100" y="5772150"/>
          <p14:tracePt t="24741" x="10572750" y="5795963"/>
          <p14:tracePt t="24753" x="10520363" y="5810250"/>
          <p14:tracePt t="24764" x="10401300" y="5838825"/>
          <p14:tracePt t="24775" x="10348913" y="5848350"/>
          <p14:tracePt t="24786" x="10296525" y="5862638"/>
          <p14:tracePt t="24801" x="10120313" y="5876925"/>
          <p14:tracePt t="24809" x="10082213" y="5876925"/>
          <p14:tracePt t="24820" x="10001250" y="5891213"/>
          <p14:tracePt t="24835" x="9934575" y="5900738"/>
          <p14:tracePt t="24843" x="9896475" y="5900738"/>
          <p14:tracePt t="24854" x="9805988" y="5900738"/>
          <p14:tracePt t="24868" x="9791700" y="5900738"/>
          <p14:tracePt t="24877" x="9658350" y="5891213"/>
          <p14:tracePt t="24887" x="9605963" y="5876925"/>
          <p14:tracePt t="24901" x="9539288" y="5862638"/>
          <p14:tracePt t="24910" x="9391650" y="5810250"/>
          <p14:tracePt t="24921" x="9301163" y="5772150"/>
          <p14:tracePt t="24935" x="9139238" y="5715000"/>
          <p14:tracePt t="24944" x="9072563" y="5691188"/>
          <p14:tracePt t="24955" x="9005888" y="5653088"/>
          <p14:tracePt t="24968" x="8863013" y="5595938"/>
          <p14:tracePt t="24977" x="8834438" y="5586413"/>
          <p14:tracePt t="24989" x="8820150" y="5572125"/>
          <p14:tracePt t="25001" x="8810625" y="5572125"/>
          <p14:tracePt t="25056" x="8820150" y="5543550"/>
          <p14:tracePt t="25078" x="8848725" y="5505450"/>
          <p14:tracePt t="25091" x="8848725" y="5491163"/>
          <p14:tracePt t="25102" x="8901113" y="5424488"/>
          <p14:tracePt t="25113" x="8929688" y="5400675"/>
          <p14:tracePt t="25124" x="8953500" y="5372100"/>
          <p14:tracePt t="25135" x="9034463" y="5281613"/>
          <p14:tracePt t="25145" x="9072563" y="5238750"/>
          <p14:tracePt t="25157" x="9153525" y="5148263"/>
          <p14:tracePt t="25169" x="9182100" y="5119688"/>
          <p14:tracePt t="25180" x="9205913" y="5095875"/>
          <p14:tracePt t="25191" x="9234488" y="5081588"/>
          <p14:tracePt t="25203" x="9248775" y="5053013"/>
          <p14:tracePt t="25213" x="9286875" y="5038725"/>
          <p14:tracePt t="25235" x="9315450" y="5029200"/>
          <p14:tracePt t="25259" x="9339263" y="5014913"/>
          <p14:tracePt t="25270" x="9353550" y="5000625"/>
          <p14:tracePt t="25285" x="9458325" y="5000625"/>
          <p14:tracePt t="25293" x="9472613" y="5000625"/>
          <p14:tracePt t="25304" x="9539288" y="5000625"/>
          <p14:tracePt t="25318" x="9563100" y="5014913"/>
          <p14:tracePt t="25326" x="9591675" y="5014913"/>
          <p14:tracePt t="25336" x="9629775" y="5029200"/>
          <p14:tracePt t="25352" x="9644063" y="5038725"/>
          <p14:tracePt t="25359" x="9710738" y="5105400"/>
          <p14:tracePt t="25371" x="9739313" y="5119688"/>
          <p14:tracePt t="25385" x="9748838" y="5148263"/>
          <p14:tracePt t="25395" x="9791700" y="5214938"/>
          <p14:tracePt t="25405" x="9815513" y="5253038"/>
          <p14:tracePt t="25418" x="9844088" y="5343525"/>
          <p14:tracePt t="25439" x="9858375" y="5372100"/>
          <p14:tracePt t="25462" x="9872663" y="5467350"/>
          <p14:tracePt t="25473" x="9872663" y="5519738"/>
          <p14:tracePt t="25486" x="9872663" y="5529263"/>
          <p14:tracePt t="25495" x="9872663" y="5543550"/>
          <p14:tracePt t="25506" x="9872663" y="5557838"/>
          <p14:tracePt t="27205" x="9858375" y="5519738"/>
          <p14:tracePt t="27219" x="9844088" y="5476875"/>
          <p14:tracePt t="27228" x="9829800" y="5386388"/>
          <p14:tracePt t="27239" x="9815513" y="5319713"/>
          <p14:tracePt t="27252" x="9805988" y="5267325"/>
          <p14:tracePt t="27261" x="9763125" y="5038725"/>
          <p14:tracePt t="27273" x="9763125" y="4895850"/>
          <p14:tracePt t="27285" x="9763125" y="4786313"/>
          <p14:tracePt t="27295" x="9763125" y="4257675"/>
          <p14:tracePt t="27306" x="9763125" y="4138613"/>
          <p14:tracePt t="27319" x="9763125" y="3886200"/>
          <p14:tracePt t="27329" x="9763125" y="3833813"/>
          <p14:tracePt t="27340" x="9763125" y="3729038"/>
          <p14:tracePt t="27352" x="9763125" y="3552825"/>
          <p14:tracePt t="27361" x="9791700" y="3476625"/>
          <p14:tracePt t="27373" x="9805988" y="3343275"/>
          <p14:tracePt t="27385" x="9815513" y="3290888"/>
          <p14:tracePt t="27395" x="9815513" y="3262313"/>
          <p14:tracePt t="27406" x="9829800" y="3195638"/>
          <p14:tracePt t="27418" x="9829800" y="3181350"/>
          <p14:tracePt t="27430" x="9829800" y="3143250"/>
          <p14:tracePt t="27451" x="9815513" y="3128963"/>
          <p14:tracePt t="27464" x="9815513" y="3119438"/>
          <p14:tracePt t="27518" x="9805988" y="3105150"/>
          <p14:tracePt t="27536" x="9791700" y="3105150"/>
          <p14:tracePt t="27542" x="9777413" y="3090863"/>
          <p14:tracePt t="27554" x="9763125" y="3090863"/>
          <p14:tracePt t="27568" x="9725025" y="3090863"/>
          <p14:tracePt t="27576" x="9644063" y="3076575"/>
          <p14:tracePt t="27588" x="9629775" y="3076575"/>
          <p14:tracePt t="27602" x="9563100" y="3076575"/>
          <p14:tracePt t="27610" x="9539288" y="3076575"/>
          <p14:tracePt t="27622" x="9501188" y="3090863"/>
          <p14:tracePt t="27635" x="9434513" y="3090863"/>
          <p14:tracePt t="27643" x="9420225" y="3090863"/>
          <p14:tracePt t="27655" x="9377363" y="3105150"/>
          <p14:tracePt t="27668" x="9367838" y="3105150"/>
          <p14:tracePt t="27689" x="9324975" y="3119438"/>
          <p14:tracePt t="27701" x="9315450" y="3119438"/>
          <p14:tracePt t="27710" x="9258300" y="3128963"/>
          <p14:tracePt t="27723" x="9234488" y="3143250"/>
          <p14:tracePt t="27735" x="9205913" y="3157538"/>
          <p14:tracePt t="27745" x="9129713" y="3181350"/>
          <p14:tracePt t="27756" x="9115425" y="3181350"/>
          <p14:tracePt t="27768" x="9072563" y="3195638"/>
          <p14:tracePt t="27778" x="8996363" y="3224213"/>
          <p14:tracePt t="27790" x="8967788" y="3238500"/>
          <p14:tracePt t="27802" x="8886825" y="3262313"/>
          <p14:tracePt t="27813" x="8877300" y="3262313"/>
          <p14:tracePt t="27824" x="8848725" y="3276600"/>
          <p14:tracePt t="27836" x="8810625" y="3290888"/>
          <p14:tracePt t="27845" x="8796338" y="3305175"/>
          <p14:tracePt t="27901" x="8796338" y="3290888"/>
          <p14:tracePt t="27919" x="8796338" y="3276600"/>
          <p14:tracePt t="27925" x="8796338" y="3262313"/>
          <p14:tracePt t="27937" x="8810625" y="3238500"/>
          <p14:tracePt t="27952" x="8834438" y="3209925"/>
          <p14:tracePt t="27959" x="8848725" y="3181350"/>
          <p14:tracePt t="27970" x="8915400" y="3128963"/>
          <p14:tracePt t="27984" x="8943975" y="3105150"/>
          <p14:tracePt t="27992" x="8943975" y="3090863"/>
          <p14:tracePt t="28003" x="8967788" y="3062288"/>
          <p14:tracePt t="28104" x="8953500" y="3062288"/>
          <p14:tracePt t="28127" x="8943975" y="3062288"/>
          <p14:tracePt t="28139" x="8929688" y="3076575"/>
          <p14:tracePt t="28152" x="8915400" y="3076575"/>
          <p14:tracePt t="28161" x="8901113" y="3076575"/>
          <p14:tracePt t="28173" x="8877300" y="3076575"/>
          <p14:tracePt t="28319" x="8886825" y="3076575"/>
          <p14:tracePt t="28342" x="8901113" y="3076575"/>
          <p14:tracePt t="28353" x="8915400" y="3076575"/>
          <p14:tracePt t="28364" x="8929688" y="3076575"/>
          <p14:tracePt t="28375" x="8953500" y="3062288"/>
          <p14:tracePt t="28386" x="8967788" y="3062288"/>
          <p14:tracePt t="28397" x="9005888" y="3062288"/>
          <p14:tracePt t="28408" x="9020175" y="3062288"/>
          <p14:tracePt t="28420" x="9034463" y="3062288"/>
          <p14:tracePt t="28433" x="9086850" y="3062288"/>
          <p14:tracePt t="28443" x="9115425" y="3062288"/>
          <p14:tracePt t="28454" x="9182100" y="3076575"/>
          <p14:tracePt t="28468" x="9191625" y="3076575"/>
          <p14:tracePt t="28488" x="9248775" y="3076575"/>
          <p14:tracePt t="28510" x="9272588" y="3076575"/>
          <p14:tracePt t="28544" x="9286875" y="3076575"/>
          <p14:tracePt t="28567" x="9324975" y="3076575"/>
          <p14:tracePt t="28578" x="9339263" y="3076575"/>
          <p14:tracePt t="28589" x="9353550" y="3076575"/>
          <p14:tracePt t="28602" x="9391650" y="3076575"/>
          <p14:tracePt t="28622" x="9405938" y="3076575"/>
          <p14:tracePt t="28645" x="9420225" y="3076575"/>
          <p14:tracePt t="28690" x="9434513" y="3076575"/>
          <p14:tracePt t="28724" x="9444038" y="3076575"/>
          <p14:tracePt t="34258" x="9472613" y="2986088"/>
          <p14:tracePt t="34270" x="9486900" y="2933700"/>
          <p14:tracePt t="34286" x="9510713" y="2800350"/>
          <p14:tracePt t="34293" x="9563100" y="2624138"/>
          <p14:tracePt t="34304" x="9696450" y="2257425"/>
          <p14:tracePt t="34319" x="9791700" y="2071688"/>
          <p14:tracePt t="34326" x="9872663" y="1909763"/>
          <p14:tracePt t="34338" x="10186988" y="1404938"/>
          <p14:tracePt t="34348" x="10244138" y="1314450"/>
          <p14:tracePt t="34361" x="10534650" y="823913"/>
          <p14:tracePt t="34372" x="10601325" y="704850"/>
          <p14:tracePt t="34385" x="10639425" y="595313"/>
          <p14:tracePt t="34394" x="10734675" y="333375"/>
          <p14:tracePt t="34405" x="10744200" y="252413"/>
          <p14:tracePt t="34419" x="10787063" y="104775"/>
          <p14:tracePt t="34428" x="10787063" y="52388"/>
          <p14:tracePt t="34439" x="10787063" y="28575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C49AAF7-E5FB-097E-69FE-AEA6E5178F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A6D1B446-A771-0823-E77A-81363B8016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3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30"/>
    </mc:Choice>
    <mc:Fallback xmlns="">
      <p:transition spd="slow" advTm="33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2152" x="12163425" y="238125"/>
          <p14:tracePt t="32163" x="12125325" y="66675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D126B44-2239-ACCC-56E3-9B57968C73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45C38D65-1F22-102A-A9A3-02B26EB310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389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44"/>
    </mc:Choice>
    <mc:Fallback xmlns="">
      <p:transition spd="slow" advTm="19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3155BD0-34CB-DCB7-0326-7F1CD79619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2141F136-628E-8208-6D0F-466E6E85C6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67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62"/>
    </mc:Choice>
    <mc:Fallback xmlns="">
      <p:transition spd="slow" advTm="5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FD081C45-1DD0-ED16-27A3-D35D190E1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C3D3F4AC-E6D1-E983-3624-B54A7A6172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30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4"/>
    </mc:Choice>
    <mc:Fallback xmlns="">
      <p:transition spd="slow" advTm="87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4B930692-F525-DBAE-1682-4909547A91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D2C84992-9E8C-EB85-B64A-12EF7F45C7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53"/>
    </mc:Choice>
    <mc:Fallback xmlns="">
      <p:transition spd="slow" advTm="20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768103A4-5FE7-582D-A0D0-B511D7F889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C579E709-24D0-C6E7-C317-CFB28D225E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687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38"/>
    </mc:Choice>
    <mc:Fallback xmlns="">
      <p:transition spd="slow" advTm="26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AE6F41B-0BF0-ADF4-850D-BD9819F016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1A16DEE1-7E86-7962-000B-433F8F4422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48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77"/>
    </mc:Choice>
    <mc:Fallback xmlns="">
      <p:transition spd="slow" advTm="25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B626DB34-5319-B003-D65D-078007F87F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23A35E37-627B-46AF-558F-C28750BF2B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616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87"/>
    </mc:Choice>
    <mc:Fallback xmlns="">
      <p:transition spd="slow" advTm="14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F695BDF-5812-E846-BEDC-018A9981A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6E738B1F-D222-711E-3B82-6B71F03ED9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96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89"/>
    </mc:Choice>
    <mc:Fallback xmlns="">
      <p:transition spd="slow" advTm="21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5E9A9DF-4EB3-E95C-622B-F287C46B56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D09F7A86-3E86-5B0F-C74F-410501A567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82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59"/>
    </mc:Choice>
    <mc:Fallback xmlns="">
      <p:transition spd="slow" advTm="18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7F549CD-5EE7-1C2C-6528-81C5B952D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5232178A-7B7B-EAF2-F737-6BAB206D03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243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62"/>
    </mc:Choice>
    <mc:Fallback xmlns="">
      <p:transition spd="slow" advTm="17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16</Words>
  <Application>Microsoft Macintosh PowerPoint</Application>
  <PresentationFormat>와이드스크린</PresentationFormat>
  <Paragraphs>9</Paragraphs>
  <Slides>15</Slides>
  <Notes>8</Notes>
  <HiddenSlides>0</HiddenSlides>
  <MMClips>15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Microsoft Office User</cp:lastModifiedBy>
  <cp:revision>9</cp:revision>
  <dcterms:created xsi:type="dcterms:W3CDTF">2022-06-01T18:17:17Z</dcterms:created>
  <dcterms:modified xsi:type="dcterms:W3CDTF">2022-06-06T08:49:33Z</dcterms:modified>
</cp:coreProperties>
</file>

<file path=docProps/thumbnail.jpeg>
</file>